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6.xml" ContentType="application/vnd.openxmlformats-officedocument.presentationml.notesSlide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notesSlides/notesSlide7.xml" ContentType="application/vnd.openxmlformats-officedocument.presentationml.notesSlide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notesSlides/notesSlide8.xml" ContentType="application/vnd.openxmlformats-officedocument.presentationml.notesSlide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notesSlides/notesSlide9.xml" ContentType="application/vnd.openxmlformats-officedocument.presentationml.notesSlide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774.xml" ContentType="application/inkml+xml"/>
  <Override PartName="/ppt/ink/ink775.xml" ContentType="application/inkml+xml"/>
  <Override PartName="/ppt/ink/ink776.xml" ContentType="application/inkml+xml"/>
  <Override PartName="/ppt/notesSlides/notesSlide24.xml" ContentType="application/vnd.openxmlformats-officedocument.presentationml.notesSlide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notesSlides/notesSlide27.xml" ContentType="application/vnd.openxmlformats-officedocument.presentationml.notesSlide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3"/>
  </p:notesMasterIdLst>
  <p:sldIdLst>
    <p:sldId id="256" r:id="rId2"/>
    <p:sldId id="258" r:id="rId3"/>
    <p:sldId id="261" r:id="rId4"/>
    <p:sldId id="26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5" r:id="rId15"/>
    <p:sldId id="312" r:id="rId16"/>
    <p:sldId id="313" r:id="rId17"/>
    <p:sldId id="314" r:id="rId18"/>
    <p:sldId id="316" r:id="rId19"/>
    <p:sldId id="317" r:id="rId20"/>
    <p:sldId id="318" r:id="rId21"/>
    <p:sldId id="319" r:id="rId22"/>
    <p:sldId id="263" r:id="rId23"/>
    <p:sldId id="320" r:id="rId24"/>
    <p:sldId id="321" r:id="rId25"/>
    <p:sldId id="326" r:id="rId26"/>
    <p:sldId id="322" r:id="rId27"/>
    <p:sldId id="328" r:id="rId28"/>
    <p:sldId id="323" r:id="rId29"/>
    <p:sldId id="325" r:id="rId30"/>
    <p:sldId id="327" r:id="rId31"/>
    <p:sldId id="324" r:id="rId32"/>
  </p:sldIdLst>
  <p:sldSz cx="9144000" cy="5143500" type="screen16x9"/>
  <p:notesSz cx="6858000" cy="9144000"/>
  <p:embeddedFontLst>
    <p:embeddedFont>
      <p:font typeface="Abhaya Libre" panose="020B0604020202020204" charset="0"/>
      <p:regular r:id="rId34"/>
      <p:bold r:id="rId35"/>
    </p:embeddedFont>
    <p:embeddedFont>
      <p:font typeface="Albert Sans" panose="020B0604020202020204" charset="0"/>
      <p:regular r:id="rId36"/>
      <p:bold r:id="rId37"/>
      <p:italic r:id="rId38"/>
      <p:boldItalic r:id="rId39"/>
    </p:embeddedFont>
    <p:embeddedFont>
      <p:font typeface="Assistant" pitchFamily="2" charset="-79"/>
      <p:regular r:id="rId40"/>
      <p:bold r:id="rId41"/>
    </p:embeddedFont>
    <p:embeddedFont>
      <p:font typeface="Assistant Medium" panose="020B0604020202020204" charset="-79"/>
      <p:regular r:id="rId42"/>
      <p:bold r:id="rId43"/>
    </p:embeddedFont>
    <p:embeddedFont>
      <p:font typeface="Cairo Black" panose="020B0604020202020204" charset="-78"/>
      <p:bold r:id="rId44"/>
    </p:embeddedFont>
    <p:embeddedFont>
      <p:font typeface="Cambria Math" panose="02040503050406030204" pitchFamily="18" charset="0"/>
      <p:regular r:id="rId45"/>
    </p:embeddedFont>
    <p:embeddedFont>
      <p:font typeface="Gudea" panose="020B0604020202020204" charset="0"/>
      <p:regular r:id="rId46"/>
      <p:bold r:id="rId47"/>
      <p:italic r:id="rId48"/>
    </p:embeddedFont>
    <p:embeddedFont>
      <p:font typeface="Hanken Grotesk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8380E-3E7E-47D7-A322-3BE77F1FE890}" v="251" dt="2024-01-16T09:55:23.925"/>
  </p1510:revLst>
</p1510:revInfo>
</file>

<file path=ppt/tableStyles.xml><?xml version="1.0" encoding="utf-8"?>
<a:tblStyleLst xmlns:a="http://schemas.openxmlformats.org/drawingml/2006/main" def="{496F5CBF-45C8-463E-A3FC-B82395B3AE2D}">
  <a:tblStyle styleId="{496F5CBF-45C8-463E-A3FC-B82395B3AE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03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 MINH DUY" userId="edce383e-f428-4602-b4a5-4fd5df18f9cc" providerId="ADAL" clId="{3508380E-3E7E-47D7-A322-3BE77F1FE890}"/>
    <pc:docChg chg="undo redo custSel addSld delSld modSld">
      <pc:chgData name="DO MINH DUY" userId="edce383e-f428-4602-b4a5-4fd5df18f9cc" providerId="ADAL" clId="{3508380E-3E7E-47D7-A322-3BE77F1FE890}" dt="2024-01-16T16:09:04.864" v="1457" actId="1076"/>
      <pc:docMkLst>
        <pc:docMk/>
      </pc:docMkLst>
      <pc:sldChg chg="addSp delSp modSp mod">
        <pc:chgData name="DO MINH DUY" userId="edce383e-f428-4602-b4a5-4fd5df18f9cc" providerId="ADAL" clId="{3508380E-3E7E-47D7-A322-3BE77F1FE890}" dt="2024-01-15T07:45:44.291" v="252"/>
        <pc:sldMkLst>
          <pc:docMk/>
          <pc:sldMk cId="1466825335" sldId="303"/>
        </pc:sldMkLst>
        <pc:grpChg chg="del mod">
          <ac:chgData name="DO MINH DUY" userId="edce383e-f428-4602-b4a5-4fd5df18f9cc" providerId="ADAL" clId="{3508380E-3E7E-47D7-A322-3BE77F1FE890}" dt="2024-01-15T07:44:27.208" v="188"/>
          <ac:grpSpMkLst>
            <pc:docMk/>
            <pc:sldMk cId="1466825335" sldId="303"/>
            <ac:grpSpMk id="8" creationId="{6A3FA7B4-2AE4-8FF6-1233-40F1CC8DB72A}"/>
          </ac:grpSpMkLst>
        </pc:grpChg>
        <pc:grpChg chg="del mod">
          <ac:chgData name="DO MINH DUY" userId="edce383e-f428-4602-b4a5-4fd5df18f9cc" providerId="ADAL" clId="{3508380E-3E7E-47D7-A322-3BE77F1FE890}" dt="2024-01-15T07:45:04.163" v="219"/>
          <ac:grpSpMkLst>
            <pc:docMk/>
            <pc:sldMk cId="1466825335" sldId="303"/>
            <ac:grpSpMk id="20" creationId="{E0ABD67A-CA05-1B25-93A2-484C4E222363}"/>
          </ac:grpSpMkLst>
        </pc:grpChg>
        <pc:grpChg chg="del mod">
          <ac:chgData name="DO MINH DUY" userId="edce383e-f428-4602-b4a5-4fd5df18f9cc" providerId="ADAL" clId="{3508380E-3E7E-47D7-A322-3BE77F1FE890}" dt="2024-01-15T07:45:04.163" v="219"/>
          <ac:grpSpMkLst>
            <pc:docMk/>
            <pc:sldMk cId="1466825335" sldId="303"/>
            <ac:grpSpMk id="21" creationId="{0F730306-82E7-92F0-3746-AD3AB0CD8EA0}"/>
          </ac:grpSpMkLst>
        </pc:grpChg>
        <pc:grpChg chg="del mod">
          <ac:chgData name="DO MINH DUY" userId="edce383e-f428-4602-b4a5-4fd5df18f9cc" providerId="ADAL" clId="{3508380E-3E7E-47D7-A322-3BE77F1FE890}" dt="2024-01-15T07:45:04.163" v="219"/>
          <ac:grpSpMkLst>
            <pc:docMk/>
            <pc:sldMk cId="1466825335" sldId="303"/>
            <ac:grpSpMk id="22" creationId="{9CB58C1B-8999-BFEA-D57B-5B7EC59D8809}"/>
          </ac:grpSpMkLst>
        </pc:grpChg>
        <pc:grpChg chg="del mod">
          <ac:chgData name="DO MINH DUY" userId="edce383e-f428-4602-b4a5-4fd5df18f9cc" providerId="ADAL" clId="{3508380E-3E7E-47D7-A322-3BE77F1FE890}" dt="2024-01-15T07:45:04.163" v="219"/>
          <ac:grpSpMkLst>
            <pc:docMk/>
            <pc:sldMk cId="1466825335" sldId="303"/>
            <ac:grpSpMk id="23" creationId="{5D086B6F-376F-6384-50C7-D206CFE2EC9C}"/>
          </ac:grpSpMkLst>
        </pc:grpChg>
        <pc:grpChg chg="del mod">
          <ac:chgData name="DO MINH DUY" userId="edce383e-f428-4602-b4a5-4fd5df18f9cc" providerId="ADAL" clId="{3508380E-3E7E-47D7-A322-3BE77F1FE890}" dt="2024-01-15T07:45:04.163" v="219"/>
          <ac:grpSpMkLst>
            <pc:docMk/>
            <pc:sldMk cId="1466825335" sldId="303"/>
            <ac:grpSpMk id="24" creationId="{985A2DFE-E4D0-1701-39D9-1563BEADB5D9}"/>
          </ac:grpSpMkLst>
        </pc:grpChg>
        <pc:grpChg chg="del mod">
          <ac:chgData name="DO MINH DUY" userId="edce383e-f428-4602-b4a5-4fd5df18f9cc" providerId="ADAL" clId="{3508380E-3E7E-47D7-A322-3BE77F1FE890}" dt="2024-01-15T07:45:04.163" v="219"/>
          <ac:grpSpMkLst>
            <pc:docMk/>
            <pc:sldMk cId="1466825335" sldId="303"/>
            <ac:grpSpMk id="25" creationId="{2E91C8B5-875F-9472-2825-82E060E75C77}"/>
          </ac:grpSpMkLst>
        </pc:grpChg>
        <pc:grpChg chg="del mod">
          <ac:chgData name="DO MINH DUY" userId="edce383e-f428-4602-b4a5-4fd5df18f9cc" providerId="ADAL" clId="{3508380E-3E7E-47D7-A322-3BE77F1FE890}" dt="2024-01-15T07:44:38.533" v="203"/>
          <ac:grpSpMkLst>
            <pc:docMk/>
            <pc:sldMk cId="1466825335" sldId="303"/>
            <ac:grpSpMk id="30" creationId="{F3D2347D-F6D3-2CBD-A682-EEE2A60658FC}"/>
          </ac:grpSpMkLst>
        </pc:grpChg>
        <pc:grpChg chg="del mod">
          <ac:chgData name="DO MINH DUY" userId="edce383e-f428-4602-b4a5-4fd5df18f9cc" providerId="ADAL" clId="{3508380E-3E7E-47D7-A322-3BE77F1FE890}" dt="2024-01-15T07:44:38.533" v="203"/>
          <ac:grpSpMkLst>
            <pc:docMk/>
            <pc:sldMk cId="1466825335" sldId="303"/>
            <ac:grpSpMk id="40" creationId="{DAAF7EBB-D75B-BC25-26BF-06BE59E248F1}"/>
          </ac:grpSpMkLst>
        </pc:grpChg>
        <pc:grpChg chg="del mod">
          <ac:chgData name="DO MINH DUY" userId="edce383e-f428-4602-b4a5-4fd5df18f9cc" providerId="ADAL" clId="{3508380E-3E7E-47D7-A322-3BE77F1FE890}" dt="2024-01-15T07:44:38.533" v="203"/>
          <ac:grpSpMkLst>
            <pc:docMk/>
            <pc:sldMk cId="1466825335" sldId="303"/>
            <ac:grpSpMk id="41" creationId="{E98636A6-A422-1137-F8F1-0948F43903C4}"/>
          </ac:grpSpMkLst>
        </pc:grpChg>
        <pc:grpChg chg="del mod">
          <ac:chgData name="DO MINH DUY" userId="edce383e-f428-4602-b4a5-4fd5df18f9cc" providerId="ADAL" clId="{3508380E-3E7E-47D7-A322-3BE77F1FE890}" dt="2024-01-15T07:45:04.163" v="219"/>
          <ac:grpSpMkLst>
            <pc:docMk/>
            <pc:sldMk cId="1466825335" sldId="303"/>
            <ac:grpSpMk id="42" creationId="{C85E7F8B-69F6-F02A-0830-EA4F6D399B09}"/>
          </ac:grpSpMkLst>
        </pc:grpChg>
        <pc:grpChg chg="del mod">
          <ac:chgData name="DO MINH DUY" userId="edce383e-f428-4602-b4a5-4fd5df18f9cc" providerId="ADAL" clId="{3508380E-3E7E-47D7-A322-3BE77F1FE890}" dt="2024-01-15T07:45:04.163" v="219"/>
          <ac:grpSpMkLst>
            <pc:docMk/>
            <pc:sldMk cId="1466825335" sldId="303"/>
            <ac:grpSpMk id="46" creationId="{A8DF7C1F-78F6-11CD-8C2A-3C841EA01772}"/>
          </ac:grpSpMkLst>
        </pc:grpChg>
        <pc:grpChg chg="del mod">
          <ac:chgData name="DO MINH DUY" userId="edce383e-f428-4602-b4a5-4fd5df18f9cc" providerId="ADAL" clId="{3508380E-3E7E-47D7-A322-3BE77F1FE890}" dt="2024-01-15T07:44:53.995" v="213"/>
          <ac:grpSpMkLst>
            <pc:docMk/>
            <pc:sldMk cId="1466825335" sldId="303"/>
            <ac:grpSpMk id="52" creationId="{A6FE9FAF-B2B4-CD9A-299D-1115B5CAC4D4}"/>
          </ac:grpSpMkLst>
        </pc:grpChg>
        <pc:grpChg chg="del mod">
          <ac:chgData name="DO MINH DUY" userId="edce383e-f428-4602-b4a5-4fd5df18f9cc" providerId="ADAL" clId="{3508380E-3E7E-47D7-A322-3BE77F1FE890}" dt="2024-01-15T07:44:58.043" v="217"/>
          <ac:grpSpMkLst>
            <pc:docMk/>
            <pc:sldMk cId="1466825335" sldId="303"/>
            <ac:grpSpMk id="53" creationId="{61AD8A6B-0663-5376-39F0-EEB5871A12E8}"/>
          </ac:grpSpMkLst>
        </pc:grpChg>
        <pc:grpChg chg="del mod">
          <ac:chgData name="DO MINH DUY" userId="edce383e-f428-4602-b4a5-4fd5df18f9cc" providerId="ADAL" clId="{3508380E-3E7E-47D7-A322-3BE77F1FE890}" dt="2024-01-15T07:45:04.163" v="219"/>
          <ac:grpSpMkLst>
            <pc:docMk/>
            <pc:sldMk cId="1466825335" sldId="303"/>
            <ac:grpSpMk id="57" creationId="{471D9242-A553-71BE-7DCF-39D718DBA022}"/>
          </ac:grpSpMkLst>
        </pc:grpChg>
        <pc:grpChg chg="mod">
          <ac:chgData name="DO MINH DUY" userId="edce383e-f428-4602-b4a5-4fd5df18f9cc" providerId="ADAL" clId="{3508380E-3E7E-47D7-A322-3BE77F1FE890}" dt="2024-01-15T07:45:04.163" v="219"/>
          <ac:grpSpMkLst>
            <pc:docMk/>
            <pc:sldMk cId="1466825335" sldId="303"/>
            <ac:grpSpMk id="59" creationId="{1897B0C0-3018-5B77-AA83-1CFF032DA99F}"/>
          </ac:grpSpMkLst>
        </pc:grpChg>
        <pc:grpChg chg="mod">
          <ac:chgData name="DO MINH DUY" userId="edce383e-f428-4602-b4a5-4fd5df18f9cc" providerId="ADAL" clId="{3508380E-3E7E-47D7-A322-3BE77F1FE890}" dt="2024-01-15T07:45:22.620" v="225"/>
          <ac:grpSpMkLst>
            <pc:docMk/>
            <pc:sldMk cId="1466825335" sldId="303"/>
            <ac:grpSpMk id="961" creationId="{43F42DC1-488C-7F17-6DDB-4DB5C4E9F9C7}"/>
          </ac:grpSpMkLst>
        </pc:grpChg>
        <pc:grpChg chg="mod">
          <ac:chgData name="DO MINH DUY" userId="edce383e-f428-4602-b4a5-4fd5df18f9cc" providerId="ADAL" clId="{3508380E-3E7E-47D7-A322-3BE77F1FE890}" dt="2024-01-15T07:45:38.595" v="242"/>
          <ac:grpSpMkLst>
            <pc:docMk/>
            <pc:sldMk cId="1466825335" sldId="303"/>
            <ac:grpSpMk id="972" creationId="{73119172-8265-0B22-ACE9-C65F868E0276}"/>
          </ac:grpSpMkLst>
        </pc:grpChg>
        <pc:grpChg chg="mod">
          <ac:chgData name="DO MINH DUY" userId="edce383e-f428-4602-b4a5-4fd5df18f9cc" providerId="ADAL" clId="{3508380E-3E7E-47D7-A322-3BE77F1FE890}" dt="2024-01-15T07:45:38.595" v="242"/>
          <ac:grpSpMkLst>
            <pc:docMk/>
            <pc:sldMk cId="1466825335" sldId="303"/>
            <ac:grpSpMk id="973" creationId="{1E4B90D3-2863-82B1-ED1C-B4E8CB76C198}"/>
          </ac:grpSpMkLst>
        </pc:grpChg>
        <pc:grpChg chg="del mod">
          <ac:chgData name="DO MINH DUY" userId="edce383e-f428-4602-b4a5-4fd5df18f9cc" providerId="ADAL" clId="{3508380E-3E7E-47D7-A322-3BE77F1FE890}" dt="2024-01-15T07:45:44.291" v="252"/>
          <ac:grpSpMkLst>
            <pc:docMk/>
            <pc:sldMk cId="1466825335" sldId="303"/>
            <ac:grpSpMk id="978" creationId="{7C010F44-7195-E397-14B9-232E77B8BB3E}"/>
          </ac:grpSpMkLst>
        </pc:grpChg>
        <pc:grpChg chg="mod">
          <ac:chgData name="DO MINH DUY" userId="edce383e-f428-4602-b4a5-4fd5df18f9cc" providerId="ADAL" clId="{3508380E-3E7E-47D7-A322-3BE77F1FE890}" dt="2024-01-15T07:45:44.291" v="252"/>
          <ac:grpSpMkLst>
            <pc:docMk/>
            <pc:sldMk cId="1466825335" sldId="303"/>
            <ac:grpSpMk id="984" creationId="{CD14D814-20C4-7A17-EEBA-93B388A34EB1}"/>
          </ac:grpSpMkLst>
        </pc:grp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6" creationId="{BD8A81CB-DD81-B5C2-A292-4B18C0B74B02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7" creationId="{4790A0DB-4246-9DB0-2144-4C6640C92390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9" creationId="{6F9774D9-24AD-8E31-325A-9EC3E1381A9B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10" creationId="{DB62A9B5-F653-141F-3ADA-05BE54F4DA3E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11" creationId="{A5244299-20F2-BD8C-C2AA-15BD9833386D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12" creationId="{8A21986E-D7DC-1080-A261-72D9C5583B89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13" creationId="{82A86E46-5DA8-B03C-2ACD-7555B06BB538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14" creationId="{5744274B-CB27-7AAE-E888-2D0439ACCD57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15" creationId="{BC7C2AD1-D339-91BF-167D-D8257CAB0806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16" creationId="{FE6F04F8-C1CB-1F6A-50E4-B933DB937D3E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17" creationId="{97BFF193-2EAE-7BD1-A2CE-7671880F052D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18" creationId="{03A46A85-2255-7DAB-6EE9-0BE95C3E79EB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19" creationId="{1D781F7C-F7D2-3669-CFE2-BEF96D6E3222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26" creationId="{6CEA1BAF-976F-FFF1-9954-251C8FF8E834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27" creationId="{BB5FB6C5-5FC2-204A-2FA0-0658334C3B89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28" creationId="{2C4D9F77-F179-A9C7-E279-15BA8A8180F0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29" creationId="{64AFB3F3-8A2C-F1B1-5A93-28F55ABEFA75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31" creationId="{128D2C9D-7E9E-944A-C1CE-005DF5221BC5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32" creationId="{9A9C30A9-34D3-ADB2-BBBD-557A0A695618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33" creationId="{985FF9EF-062B-69E5-6E0D-E8C69DE1B911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34" creationId="{D9F301CE-0EBA-ED31-B9F2-BD9455ACCAA4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35" creationId="{AB1470BD-384C-91D2-FCCF-6EAC9E392D9B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36" creationId="{4DFC5D34-13B0-1195-F883-8272A748A915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37" creationId="{19D66B04-AD1B-C0F1-570F-79D45A617CEF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38" creationId="{EB0823B8-34F9-04D4-2C2E-458DFB478060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39" creationId="{4E9B23B4-12FA-6026-8D6B-09F30482982B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43" creationId="{E6C4BABD-384E-4332-5138-5451F45A5B90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44" creationId="{835F2BE0-E6CA-D17A-7B4C-FDFAFBD6D017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45" creationId="{9EC3F5A1-B897-2029-05F6-90E945E21F04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47" creationId="{7251236A-0225-A2E3-7495-C941A2A98C46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48" creationId="{E2A6B5CB-A9F3-986B-2753-AFC9E4B6B2BC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49" creationId="{E9F89539-FE47-E56E-0CD2-315CF65FA88C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50" creationId="{5DD6F617-75F7-1795-24BA-FEF4E86905FD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51" creationId="{12763A3A-704E-0882-F69C-C3F9AFFE9791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54" creationId="{0DDF0D85-2056-0667-985D-2B00B3D11333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55" creationId="{C822F784-E296-565A-310F-D2F28B9D8B15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56" creationId="{9B8F008C-4EB9-A407-6E21-2DBD202EA439}"/>
          </ac:inkMkLst>
        </pc:inkChg>
        <pc:inkChg chg="add mod">
          <ac:chgData name="DO MINH DUY" userId="edce383e-f428-4602-b4a5-4fd5df18f9cc" providerId="ADAL" clId="{3508380E-3E7E-47D7-A322-3BE77F1FE890}" dt="2024-01-15T07:45:04.163" v="219"/>
          <ac:inkMkLst>
            <pc:docMk/>
            <pc:sldMk cId="1466825335" sldId="303"/>
            <ac:inkMk id="58" creationId="{98D6AFF5-D2F0-4CE8-C084-47B8249B34E2}"/>
          </ac:inkMkLst>
        </pc:inkChg>
        <pc:inkChg chg="add mod">
          <ac:chgData name="DO MINH DUY" userId="edce383e-f428-4602-b4a5-4fd5df18f9cc" providerId="ADAL" clId="{3508380E-3E7E-47D7-A322-3BE77F1FE890}" dt="2024-01-15T07:45:22.620" v="225"/>
          <ac:inkMkLst>
            <pc:docMk/>
            <pc:sldMk cId="1466825335" sldId="303"/>
            <ac:inkMk id="60" creationId="{1963909F-1CDA-9F56-0996-C173128547B7}"/>
          </ac:inkMkLst>
        </pc:inkChg>
        <pc:inkChg chg="add mod">
          <ac:chgData name="DO MINH DUY" userId="edce383e-f428-4602-b4a5-4fd5df18f9cc" providerId="ADAL" clId="{3508380E-3E7E-47D7-A322-3BE77F1FE890}" dt="2024-01-15T07:45:22.620" v="225"/>
          <ac:inkMkLst>
            <pc:docMk/>
            <pc:sldMk cId="1466825335" sldId="303"/>
            <ac:inkMk id="61" creationId="{71D7F0F6-C080-E800-9CB1-4952938A75EE}"/>
          </ac:inkMkLst>
        </pc:inkChg>
        <pc:inkChg chg="add mod">
          <ac:chgData name="DO MINH DUY" userId="edce383e-f428-4602-b4a5-4fd5df18f9cc" providerId="ADAL" clId="{3508380E-3E7E-47D7-A322-3BE77F1FE890}" dt="2024-01-15T07:45:22.620" v="225"/>
          <ac:inkMkLst>
            <pc:docMk/>
            <pc:sldMk cId="1466825335" sldId="303"/>
            <ac:inkMk id="62" creationId="{59C92694-A72A-B07A-D71C-624593ACDB13}"/>
          </ac:inkMkLst>
        </pc:inkChg>
        <pc:inkChg chg="add mod">
          <ac:chgData name="DO MINH DUY" userId="edce383e-f428-4602-b4a5-4fd5df18f9cc" providerId="ADAL" clId="{3508380E-3E7E-47D7-A322-3BE77F1FE890}" dt="2024-01-15T07:45:22.620" v="225"/>
          <ac:inkMkLst>
            <pc:docMk/>
            <pc:sldMk cId="1466825335" sldId="303"/>
            <ac:inkMk id="63" creationId="{1BB73674-0A12-224A-B49F-3BE3EA8C5709}"/>
          </ac:inkMkLst>
        </pc:inkChg>
        <pc:inkChg chg="add mod">
          <ac:chgData name="DO MINH DUY" userId="edce383e-f428-4602-b4a5-4fd5df18f9cc" providerId="ADAL" clId="{3508380E-3E7E-47D7-A322-3BE77F1FE890}" dt="2024-01-15T07:45:22.620" v="225"/>
          <ac:inkMkLst>
            <pc:docMk/>
            <pc:sldMk cId="1466825335" sldId="303"/>
            <ac:inkMk id="960" creationId="{A7A57A64-E45E-3B0B-F77F-DC956AB46968}"/>
          </ac:inkMkLst>
        </pc:inkChg>
        <pc:inkChg chg="add mod">
          <ac:chgData name="DO MINH DUY" userId="edce383e-f428-4602-b4a5-4fd5df18f9cc" providerId="ADAL" clId="{3508380E-3E7E-47D7-A322-3BE77F1FE890}" dt="2024-01-15T07:45:38.595" v="242"/>
          <ac:inkMkLst>
            <pc:docMk/>
            <pc:sldMk cId="1466825335" sldId="303"/>
            <ac:inkMk id="962" creationId="{87D76F34-348F-4311-BA95-6B88E439B65C}"/>
          </ac:inkMkLst>
        </pc:inkChg>
        <pc:inkChg chg="add mod">
          <ac:chgData name="DO MINH DUY" userId="edce383e-f428-4602-b4a5-4fd5df18f9cc" providerId="ADAL" clId="{3508380E-3E7E-47D7-A322-3BE77F1FE890}" dt="2024-01-15T07:45:38.595" v="242"/>
          <ac:inkMkLst>
            <pc:docMk/>
            <pc:sldMk cId="1466825335" sldId="303"/>
            <ac:inkMk id="963" creationId="{CAAA3941-09D3-9342-F86A-CAA2ECC646A3}"/>
          </ac:inkMkLst>
        </pc:inkChg>
        <pc:inkChg chg="add mod">
          <ac:chgData name="DO MINH DUY" userId="edce383e-f428-4602-b4a5-4fd5df18f9cc" providerId="ADAL" clId="{3508380E-3E7E-47D7-A322-3BE77F1FE890}" dt="2024-01-15T07:45:38.595" v="242"/>
          <ac:inkMkLst>
            <pc:docMk/>
            <pc:sldMk cId="1466825335" sldId="303"/>
            <ac:inkMk id="964" creationId="{F19FCC0E-2F51-3500-861C-B55F986E058B}"/>
          </ac:inkMkLst>
        </pc:inkChg>
        <pc:inkChg chg="add mod">
          <ac:chgData name="DO MINH DUY" userId="edce383e-f428-4602-b4a5-4fd5df18f9cc" providerId="ADAL" clId="{3508380E-3E7E-47D7-A322-3BE77F1FE890}" dt="2024-01-15T07:45:38.595" v="242"/>
          <ac:inkMkLst>
            <pc:docMk/>
            <pc:sldMk cId="1466825335" sldId="303"/>
            <ac:inkMk id="965" creationId="{E094CCEA-7FD5-20D7-5507-01B72434DFD6}"/>
          </ac:inkMkLst>
        </pc:inkChg>
        <pc:inkChg chg="add mod">
          <ac:chgData name="DO MINH DUY" userId="edce383e-f428-4602-b4a5-4fd5df18f9cc" providerId="ADAL" clId="{3508380E-3E7E-47D7-A322-3BE77F1FE890}" dt="2024-01-15T07:45:38.595" v="242"/>
          <ac:inkMkLst>
            <pc:docMk/>
            <pc:sldMk cId="1466825335" sldId="303"/>
            <ac:inkMk id="966" creationId="{D80F3201-6A95-1215-5E70-0C03C5B9DA3A}"/>
          </ac:inkMkLst>
        </pc:inkChg>
        <pc:inkChg chg="add mod">
          <ac:chgData name="DO MINH DUY" userId="edce383e-f428-4602-b4a5-4fd5df18f9cc" providerId="ADAL" clId="{3508380E-3E7E-47D7-A322-3BE77F1FE890}" dt="2024-01-15T07:45:38.595" v="242"/>
          <ac:inkMkLst>
            <pc:docMk/>
            <pc:sldMk cId="1466825335" sldId="303"/>
            <ac:inkMk id="967" creationId="{59713613-5621-AFCA-1B1C-5EA9FAF0D248}"/>
          </ac:inkMkLst>
        </pc:inkChg>
        <pc:inkChg chg="add mod">
          <ac:chgData name="DO MINH DUY" userId="edce383e-f428-4602-b4a5-4fd5df18f9cc" providerId="ADAL" clId="{3508380E-3E7E-47D7-A322-3BE77F1FE890}" dt="2024-01-15T07:45:38.595" v="242"/>
          <ac:inkMkLst>
            <pc:docMk/>
            <pc:sldMk cId="1466825335" sldId="303"/>
            <ac:inkMk id="968" creationId="{A5FE2961-BC88-652C-A0FC-C83327510243}"/>
          </ac:inkMkLst>
        </pc:inkChg>
        <pc:inkChg chg="add mod">
          <ac:chgData name="DO MINH DUY" userId="edce383e-f428-4602-b4a5-4fd5df18f9cc" providerId="ADAL" clId="{3508380E-3E7E-47D7-A322-3BE77F1FE890}" dt="2024-01-15T07:45:38.595" v="242"/>
          <ac:inkMkLst>
            <pc:docMk/>
            <pc:sldMk cId="1466825335" sldId="303"/>
            <ac:inkMk id="969" creationId="{59226E62-91C5-E1F4-3FB9-D89D80262B3D}"/>
          </ac:inkMkLst>
        </pc:inkChg>
        <pc:inkChg chg="add mod">
          <ac:chgData name="DO MINH DUY" userId="edce383e-f428-4602-b4a5-4fd5df18f9cc" providerId="ADAL" clId="{3508380E-3E7E-47D7-A322-3BE77F1FE890}" dt="2024-01-15T07:45:38.595" v="242"/>
          <ac:inkMkLst>
            <pc:docMk/>
            <pc:sldMk cId="1466825335" sldId="303"/>
            <ac:inkMk id="970" creationId="{5C267BD7-AB12-19E6-5B1A-BD7D266D23BD}"/>
          </ac:inkMkLst>
        </pc:inkChg>
        <pc:inkChg chg="add del mod">
          <ac:chgData name="DO MINH DUY" userId="edce383e-f428-4602-b4a5-4fd5df18f9cc" providerId="ADAL" clId="{3508380E-3E7E-47D7-A322-3BE77F1FE890}" dt="2024-01-15T07:45:38.595" v="242"/>
          <ac:inkMkLst>
            <pc:docMk/>
            <pc:sldMk cId="1466825335" sldId="303"/>
            <ac:inkMk id="971" creationId="{6AC613B1-68E1-F2DA-6554-AADD29439825}"/>
          </ac:inkMkLst>
        </pc:inkChg>
        <pc:inkChg chg="add del">
          <ac:chgData name="DO MINH DUY" userId="edce383e-f428-4602-b4a5-4fd5df18f9cc" providerId="ADAL" clId="{3508380E-3E7E-47D7-A322-3BE77F1FE890}" dt="2024-01-15T07:45:37.431" v="238" actId="9405"/>
          <ac:inkMkLst>
            <pc:docMk/>
            <pc:sldMk cId="1466825335" sldId="303"/>
            <ac:inkMk id="974" creationId="{FAAE7C24-0D8E-7F6D-7222-6E54CA7044B8}"/>
          </ac:inkMkLst>
        </pc:inkChg>
        <pc:inkChg chg="add mod">
          <ac:chgData name="DO MINH DUY" userId="edce383e-f428-4602-b4a5-4fd5df18f9cc" providerId="ADAL" clId="{3508380E-3E7E-47D7-A322-3BE77F1FE890}" dt="2024-01-15T07:45:44.291" v="252"/>
          <ac:inkMkLst>
            <pc:docMk/>
            <pc:sldMk cId="1466825335" sldId="303"/>
            <ac:inkMk id="975" creationId="{EB10592B-93F1-AB15-7692-1D4037A993BE}"/>
          </ac:inkMkLst>
        </pc:inkChg>
        <pc:inkChg chg="add mod">
          <ac:chgData name="DO MINH DUY" userId="edce383e-f428-4602-b4a5-4fd5df18f9cc" providerId="ADAL" clId="{3508380E-3E7E-47D7-A322-3BE77F1FE890}" dt="2024-01-15T07:45:44.291" v="252"/>
          <ac:inkMkLst>
            <pc:docMk/>
            <pc:sldMk cId="1466825335" sldId="303"/>
            <ac:inkMk id="976" creationId="{14DB1FDF-9324-FD99-FAA3-E495E9608F60}"/>
          </ac:inkMkLst>
        </pc:inkChg>
        <pc:inkChg chg="add mod">
          <ac:chgData name="DO MINH DUY" userId="edce383e-f428-4602-b4a5-4fd5df18f9cc" providerId="ADAL" clId="{3508380E-3E7E-47D7-A322-3BE77F1FE890}" dt="2024-01-15T07:45:44.291" v="252"/>
          <ac:inkMkLst>
            <pc:docMk/>
            <pc:sldMk cId="1466825335" sldId="303"/>
            <ac:inkMk id="977" creationId="{3BD2A591-8A74-BF59-F18D-4DA6304C9213}"/>
          </ac:inkMkLst>
        </pc:inkChg>
        <pc:inkChg chg="add mod">
          <ac:chgData name="DO MINH DUY" userId="edce383e-f428-4602-b4a5-4fd5df18f9cc" providerId="ADAL" clId="{3508380E-3E7E-47D7-A322-3BE77F1FE890}" dt="2024-01-15T07:45:44.291" v="252"/>
          <ac:inkMkLst>
            <pc:docMk/>
            <pc:sldMk cId="1466825335" sldId="303"/>
            <ac:inkMk id="979" creationId="{8BBADEE0-C7EC-CC45-BDC8-530D2582F5FF}"/>
          </ac:inkMkLst>
        </pc:inkChg>
        <pc:inkChg chg="add mod">
          <ac:chgData name="DO MINH DUY" userId="edce383e-f428-4602-b4a5-4fd5df18f9cc" providerId="ADAL" clId="{3508380E-3E7E-47D7-A322-3BE77F1FE890}" dt="2024-01-15T07:45:44.291" v="252"/>
          <ac:inkMkLst>
            <pc:docMk/>
            <pc:sldMk cId="1466825335" sldId="303"/>
            <ac:inkMk id="980" creationId="{7194FA74-04BB-E906-569C-10C2C2294408}"/>
          </ac:inkMkLst>
        </pc:inkChg>
        <pc:inkChg chg="add mod">
          <ac:chgData name="DO MINH DUY" userId="edce383e-f428-4602-b4a5-4fd5df18f9cc" providerId="ADAL" clId="{3508380E-3E7E-47D7-A322-3BE77F1FE890}" dt="2024-01-15T07:45:44.291" v="252"/>
          <ac:inkMkLst>
            <pc:docMk/>
            <pc:sldMk cId="1466825335" sldId="303"/>
            <ac:inkMk id="981" creationId="{14923E5E-84D1-C28B-0950-6F721748C44E}"/>
          </ac:inkMkLst>
        </pc:inkChg>
        <pc:inkChg chg="add mod">
          <ac:chgData name="DO MINH DUY" userId="edce383e-f428-4602-b4a5-4fd5df18f9cc" providerId="ADAL" clId="{3508380E-3E7E-47D7-A322-3BE77F1FE890}" dt="2024-01-15T07:45:44.291" v="252"/>
          <ac:inkMkLst>
            <pc:docMk/>
            <pc:sldMk cId="1466825335" sldId="303"/>
            <ac:inkMk id="982" creationId="{09BF1277-2015-2597-A40B-3F5BC8CBF966}"/>
          </ac:inkMkLst>
        </pc:inkChg>
        <pc:inkChg chg="add mod">
          <ac:chgData name="DO MINH DUY" userId="edce383e-f428-4602-b4a5-4fd5df18f9cc" providerId="ADAL" clId="{3508380E-3E7E-47D7-A322-3BE77F1FE890}" dt="2024-01-15T07:45:44.291" v="252"/>
          <ac:inkMkLst>
            <pc:docMk/>
            <pc:sldMk cId="1466825335" sldId="303"/>
            <ac:inkMk id="983" creationId="{001E72C1-4309-5A0F-87D1-5AC20F783031}"/>
          </ac:inkMkLst>
        </pc:inkChg>
      </pc:sldChg>
      <pc:sldChg chg="addSp delSp modSp mod">
        <pc:chgData name="DO MINH DUY" userId="edce383e-f428-4602-b4a5-4fd5df18f9cc" providerId="ADAL" clId="{3508380E-3E7E-47D7-A322-3BE77F1FE890}" dt="2024-01-15T07:42:27.032" v="173"/>
        <pc:sldMkLst>
          <pc:docMk/>
          <pc:sldMk cId="3996188852" sldId="304"/>
        </pc:sldMkLst>
        <pc:grpChg chg="del mod">
          <ac:chgData name="DO MINH DUY" userId="edce383e-f428-4602-b4a5-4fd5df18f9cc" providerId="ADAL" clId="{3508380E-3E7E-47D7-A322-3BE77F1FE890}" dt="2024-01-15T07:37:53.160" v="6"/>
          <ac:grpSpMkLst>
            <pc:docMk/>
            <pc:sldMk cId="3996188852" sldId="304"/>
            <ac:grpSpMk id="6" creationId="{D427B340-EB7F-C44C-A7CA-5CEB9EB7C293}"/>
          </ac:grpSpMkLst>
        </pc:grpChg>
        <pc:grpChg chg="mod">
          <ac:chgData name="DO MINH DUY" userId="edce383e-f428-4602-b4a5-4fd5df18f9cc" providerId="ADAL" clId="{3508380E-3E7E-47D7-A322-3BE77F1FE890}" dt="2024-01-15T07:37:53.160" v="6"/>
          <ac:grpSpMkLst>
            <pc:docMk/>
            <pc:sldMk cId="3996188852" sldId="304"/>
            <ac:grpSpMk id="8" creationId="{3F66A629-DD4F-3128-60C9-E62B1C5C8622}"/>
          </ac:grpSpMkLst>
        </pc:grpChg>
        <pc:grpChg chg="mod">
          <ac:chgData name="DO MINH DUY" userId="edce383e-f428-4602-b4a5-4fd5df18f9cc" providerId="ADAL" clId="{3508380E-3E7E-47D7-A322-3BE77F1FE890}" dt="2024-01-15T07:38:01.319" v="11"/>
          <ac:grpSpMkLst>
            <pc:docMk/>
            <pc:sldMk cId="3996188852" sldId="304"/>
            <ac:grpSpMk id="13" creationId="{CFABBFAF-3352-373B-87DF-85FDEB95A857}"/>
          </ac:grpSpMkLst>
        </pc:grpChg>
        <pc:grpChg chg="mod">
          <ac:chgData name="DO MINH DUY" userId="edce383e-f428-4602-b4a5-4fd5df18f9cc" providerId="ADAL" clId="{3508380E-3E7E-47D7-A322-3BE77F1FE890}" dt="2024-01-15T07:38:04.497" v="14"/>
          <ac:grpSpMkLst>
            <pc:docMk/>
            <pc:sldMk cId="3996188852" sldId="304"/>
            <ac:grpSpMk id="16" creationId="{DA66767F-93A6-6F32-7DF9-988F59BDEB96}"/>
          </ac:grpSpMkLst>
        </pc:grpChg>
        <pc:grpChg chg="del mod">
          <ac:chgData name="DO MINH DUY" userId="edce383e-f428-4602-b4a5-4fd5df18f9cc" providerId="ADAL" clId="{3508380E-3E7E-47D7-A322-3BE77F1FE890}" dt="2024-01-15T07:38:17.627" v="32"/>
          <ac:grpSpMkLst>
            <pc:docMk/>
            <pc:sldMk cId="3996188852" sldId="304"/>
            <ac:grpSpMk id="28" creationId="{6CF014F3-CC8F-F90E-07BE-79084ADF13F5}"/>
          </ac:grpSpMkLst>
        </pc:grpChg>
        <pc:grpChg chg="del mod">
          <ac:chgData name="DO MINH DUY" userId="edce383e-f428-4602-b4a5-4fd5df18f9cc" providerId="ADAL" clId="{3508380E-3E7E-47D7-A322-3BE77F1FE890}" dt="2024-01-15T07:42:09.709" v="146"/>
          <ac:grpSpMkLst>
            <pc:docMk/>
            <pc:sldMk cId="3996188852" sldId="304"/>
            <ac:grpSpMk id="34" creationId="{3E2EE200-AD35-422E-B44E-EBDA6B9F0962}"/>
          </ac:grpSpMkLst>
        </pc:grpChg>
        <pc:grpChg chg="del mod">
          <ac:chgData name="DO MINH DUY" userId="edce383e-f428-4602-b4a5-4fd5df18f9cc" providerId="ADAL" clId="{3508380E-3E7E-47D7-A322-3BE77F1FE890}" dt="2024-01-15T07:42:07.115" v="144"/>
          <ac:grpSpMkLst>
            <pc:docMk/>
            <pc:sldMk cId="3996188852" sldId="304"/>
            <ac:grpSpMk id="41" creationId="{6D84E3D9-87AD-1B3B-A6C5-96596504E3F8}"/>
          </ac:grpSpMkLst>
        </pc:grpChg>
        <pc:grpChg chg="del mod">
          <ac:chgData name="DO MINH DUY" userId="edce383e-f428-4602-b4a5-4fd5df18f9cc" providerId="ADAL" clId="{3508380E-3E7E-47D7-A322-3BE77F1FE890}" dt="2024-01-15T07:42:09.709" v="146"/>
          <ac:grpSpMkLst>
            <pc:docMk/>
            <pc:sldMk cId="3996188852" sldId="304"/>
            <ac:grpSpMk id="46" creationId="{66ADDD48-D289-BF6D-7A16-51B86BC79497}"/>
          </ac:grpSpMkLst>
        </pc:grpChg>
        <pc:grpChg chg="del mod">
          <ac:chgData name="DO MINH DUY" userId="edce383e-f428-4602-b4a5-4fd5df18f9cc" providerId="ADAL" clId="{3508380E-3E7E-47D7-A322-3BE77F1FE890}" dt="2024-01-15T07:39:01.989" v="64"/>
          <ac:grpSpMkLst>
            <pc:docMk/>
            <pc:sldMk cId="3996188852" sldId="304"/>
            <ac:grpSpMk id="63" creationId="{0E945ADF-B37C-ACD1-0FD5-C9D7A27071E8}"/>
          </ac:grpSpMkLst>
        </pc:grpChg>
        <pc:grpChg chg="del mod">
          <ac:chgData name="DO MINH DUY" userId="edce383e-f428-4602-b4a5-4fd5df18f9cc" providerId="ADAL" clId="{3508380E-3E7E-47D7-A322-3BE77F1FE890}" dt="2024-01-15T07:39:07.655" v="74"/>
          <ac:grpSpMkLst>
            <pc:docMk/>
            <pc:sldMk cId="3996188852" sldId="304"/>
            <ac:grpSpMk id="961" creationId="{1F754171-7252-EB9F-A7B9-A4506E752F0A}"/>
          </ac:grpSpMkLst>
        </pc:grpChg>
        <pc:grpChg chg="del mod">
          <ac:chgData name="DO MINH DUY" userId="edce383e-f428-4602-b4a5-4fd5df18f9cc" providerId="ADAL" clId="{3508380E-3E7E-47D7-A322-3BE77F1FE890}" dt="2024-01-15T07:39:35.437" v="82"/>
          <ac:grpSpMkLst>
            <pc:docMk/>
            <pc:sldMk cId="3996188852" sldId="304"/>
            <ac:grpSpMk id="971" creationId="{3529E589-1AFF-8E56-AEF4-506A9E5813F4}"/>
          </ac:grpSpMkLst>
        </pc:grpChg>
        <pc:grpChg chg="del mod">
          <ac:chgData name="DO MINH DUY" userId="edce383e-f428-4602-b4a5-4fd5df18f9cc" providerId="ADAL" clId="{3508380E-3E7E-47D7-A322-3BE77F1FE890}" dt="2024-01-15T07:39:37.209" v="86"/>
          <ac:grpSpMkLst>
            <pc:docMk/>
            <pc:sldMk cId="3996188852" sldId="304"/>
            <ac:grpSpMk id="979" creationId="{42C623D7-57B5-1209-D266-EE3139DB4418}"/>
          </ac:grpSpMkLst>
        </pc:grpChg>
        <pc:grpChg chg="del mod">
          <ac:chgData name="DO MINH DUY" userId="edce383e-f428-4602-b4a5-4fd5df18f9cc" providerId="ADAL" clId="{3508380E-3E7E-47D7-A322-3BE77F1FE890}" dt="2024-01-15T07:39:38.564" v="89"/>
          <ac:grpSpMkLst>
            <pc:docMk/>
            <pc:sldMk cId="3996188852" sldId="304"/>
            <ac:grpSpMk id="983" creationId="{0B01C7EC-5E4F-4053-B472-54D3148B5395}"/>
          </ac:grpSpMkLst>
        </pc:grpChg>
        <pc:grpChg chg="del mod">
          <ac:chgData name="DO MINH DUY" userId="edce383e-f428-4602-b4a5-4fd5df18f9cc" providerId="ADAL" clId="{3508380E-3E7E-47D7-A322-3BE77F1FE890}" dt="2024-01-15T07:39:42.517" v="96"/>
          <ac:grpSpMkLst>
            <pc:docMk/>
            <pc:sldMk cId="3996188852" sldId="304"/>
            <ac:grpSpMk id="986" creationId="{A32A09C5-414E-E644-B68F-5CD4DB9F951F}"/>
          </ac:grpSpMkLst>
        </pc:grpChg>
        <pc:grpChg chg="del mod">
          <ac:chgData name="DO MINH DUY" userId="edce383e-f428-4602-b4a5-4fd5df18f9cc" providerId="ADAL" clId="{3508380E-3E7E-47D7-A322-3BE77F1FE890}" dt="2024-01-15T07:39:48.342" v="106"/>
          <ac:grpSpMkLst>
            <pc:docMk/>
            <pc:sldMk cId="3996188852" sldId="304"/>
            <ac:grpSpMk id="993" creationId="{79B1CE72-79AD-FF1C-9337-5EF265FCBD67}"/>
          </ac:grpSpMkLst>
        </pc:grpChg>
        <pc:grpChg chg="del mod">
          <ac:chgData name="DO MINH DUY" userId="edce383e-f428-4602-b4a5-4fd5df18f9cc" providerId="ADAL" clId="{3508380E-3E7E-47D7-A322-3BE77F1FE890}" dt="2024-01-15T07:41:26.441" v="142"/>
          <ac:grpSpMkLst>
            <pc:docMk/>
            <pc:sldMk cId="3996188852" sldId="304"/>
            <ac:grpSpMk id="1004" creationId="{A4AFD6BF-BC40-4810-0ADF-E642FEF9FB9A}"/>
          </ac:grpSpMkLst>
        </pc:grpChg>
        <pc:grpChg chg="del mod">
          <ac:chgData name="DO MINH DUY" userId="edce383e-f428-4602-b4a5-4fd5df18f9cc" providerId="ADAL" clId="{3508380E-3E7E-47D7-A322-3BE77F1FE890}" dt="2024-01-15T07:41:26.441" v="142"/>
          <ac:grpSpMkLst>
            <pc:docMk/>
            <pc:sldMk cId="3996188852" sldId="304"/>
            <ac:grpSpMk id="1025" creationId="{5E2CF750-BAB4-1EDA-00C6-27089528CA48}"/>
          </ac:grpSpMkLst>
        </pc:grpChg>
        <pc:grpChg chg="del mod">
          <ac:chgData name="DO MINH DUY" userId="edce383e-f428-4602-b4a5-4fd5df18f9cc" providerId="ADAL" clId="{3508380E-3E7E-47D7-A322-3BE77F1FE890}" dt="2024-01-15T07:42:09.709" v="146"/>
          <ac:grpSpMkLst>
            <pc:docMk/>
            <pc:sldMk cId="3996188852" sldId="304"/>
            <ac:grpSpMk id="1029" creationId="{36B74F5C-10E6-C5E9-0D5D-55A6EFF49AAF}"/>
          </ac:grpSpMkLst>
        </pc:grpChg>
        <pc:grpChg chg="del mod">
          <ac:chgData name="DO MINH DUY" userId="edce383e-f428-4602-b4a5-4fd5df18f9cc" providerId="ADAL" clId="{3508380E-3E7E-47D7-A322-3BE77F1FE890}" dt="2024-01-15T07:41:26.441" v="142"/>
          <ac:grpSpMkLst>
            <pc:docMk/>
            <pc:sldMk cId="3996188852" sldId="304"/>
            <ac:grpSpMk id="1038" creationId="{FA40B902-3C5E-6B7A-35FE-F021C3F93246}"/>
          </ac:grpSpMkLst>
        </pc:grpChg>
        <pc:grpChg chg="del mod">
          <ac:chgData name="DO MINH DUY" userId="edce383e-f428-4602-b4a5-4fd5df18f9cc" providerId="ADAL" clId="{3508380E-3E7E-47D7-A322-3BE77F1FE890}" dt="2024-01-15T07:41:26.441" v="142"/>
          <ac:grpSpMkLst>
            <pc:docMk/>
            <pc:sldMk cId="3996188852" sldId="304"/>
            <ac:grpSpMk id="1045" creationId="{52F571E6-B944-7A02-4B29-C1E4E318C087}"/>
          </ac:grpSpMkLst>
        </pc:grpChg>
        <pc:grpChg chg="del mod">
          <ac:chgData name="DO MINH DUY" userId="edce383e-f428-4602-b4a5-4fd5df18f9cc" providerId="ADAL" clId="{3508380E-3E7E-47D7-A322-3BE77F1FE890}" dt="2024-01-15T07:41:26.441" v="142"/>
          <ac:grpSpMkLst>
            <pc:docMk/>
            <pc:sldMk cId="3996188852" sldId="304"/>
            <ac:grpSpMk id="1046" creationId="{869E160C-FAD0-4903-3380-92578F678ED0}"/>
          </ac:grpSpMkLst>
        </pc:grpChg>
        <pc:grpChg chg="del mod">
          <ac:chgData name="DO MINH DUY" userId="edce383e-f428-4602-b4a5-4fd5df18f9cc" providerId="ADAL" clId="{3508380E-3E7E-47D7-A322-3BE77F1FE890}" dt="2024-01-15T07:42:09.709" v="146"/>
          <ac:grpSpMkLst>
            <pc:docMk/>
            <pc:sldMk cId="3996188852" sldId="304"/>
            <ac:grpSpMk id="1052" creationId="{D888A4C3-68E2-1380-A934-E82665EB068C}"/>
          </ac:grpSpMkLst>
        </pc:grpChg>
        <pc:grpChg chg="del mod">
          <ac:chgData name="DO MINH DUY" userId="edce383e-f428-4602-b4a5-4fd5df18f9cc" providerId="ADAL" clId="{3508380E-3E7E-47D7-A322-3BE77F1FE890}" dt="2024-01-15T07:42:09.709" v="146"/>
          <ac:grpSpMkLst>
            <pc:docMk/>
            <pc:sldMk cId="3996188852" sldId="304"/>
            <ac:grpSpMk id="1054" creationId="{EF209709-E57E-1340-F32C-DD5B94C9A7DF}"/>
          </ac:grpSpMkLst>
        </pc:grpChg>
        <pc:grpChg chg="mod">
          <ac:chgData name="DO MINH DUY" userId="edce383e-f428-4602-b4a5-4fd5df18f9cc" providerId="ADAL" clId="{3508380E-3E7E-47D7-A322-3BE77F1FE890}" dt="2024-01-15T07:42:09.709" v="146"/>
          <ac:grpSpMkLst>
            <pc:docMk/>
            <pc:sldMk cId="3996188852" sldId="304"/>
            <ac:grpSpMk id="1056" creationId="{EBF5540F-AE26-2B23-1A18-187748A04EDE}"/>
          </ac:grpSpMkLst>
        </pc:grpChg>
        <pc:grpChg chg="del mod">
          <ac:chgData name="DO MINH DUY" userId="edce383e-f428-4602-b4a5-4fd5df18f9cc" providerId="ADAL" clId="{3508380E-3E7E-47D7-A322-3BE77F1FE890}" dt="2024-01-15T07:42:21.347" v="170"/>
          <ac:grpSpMkLst>
            <pc:docMk/>
            <pc:sldMk cId="3996188852" sldId="304"/>
            <ac:grpSpMk id="1070" creationId="{BE2203A9-7DFB-30AF-B0E9-2ED8D5B70181}"/>
          </ac:grpSpMkLst>
        </pc:grpChg>
        <pc:grpChg chg="del mod">
          <ac:chgData name="DO MINH DUY" userId="edce383e-f428-4602-b4a5-4fd5df18f9cc" providerId="ADAL" clId="{3508380E-3E7E-47D7-A322-3BE77F1FE890}" dt="2024-01-15T07:42:21.347" v="170"/>
          <ac:grpSpMkLst>
            <pc:docMk/>
            <pc:sldMk cId="3996188852" sldId="304"/>
            <ac:grpSpMk id="1080" creationId="{54670F23-E965-7D4E-2973-C9B55FA6D3D1}"/>
          </ac:grpSpMkLst>
        </pc:grpChg>
        <pc:grpChg chg="mod">
          <ac:chgData name="DO MINH DUY" userId="edce383e-f428-4602-b4a5-4fd5df18f9cc" providerId="ADAL" clId="{3508380E-3E7E-47D7-A322-3BE77F1FE890}" dt="2024-01-15T07:42:21.347" v="170"/>
          <ac:grpSpMkLst>
            <pc:docMk/>
            <pc:sldMk cId="3996188852" sldId="304"/>
            <ac:grpSpMk id="1081" creationId="{65F77C91-B627-DE88-8F12-D8C53F103F1A}"/>
          </ac:grpSpMkLst>
        </pc:grpChg>
        <pc:grpChg chg="mod">
          <ac:chgData name="DO MINH DUY" userId="edce383e-f428-4602-b4a5-4fd5df18f9cc" providerId="ADAL" clId="{3508380E-3E7E-47D7-A322-3BE77F1FE890}" dt="2024-01-15T07:42:27.032" v="173"/>
          <ac:grpSpMkLst>
            <pc:docMk/>
            <pc:sldMk cId="3996188852" sldId="304"/>
            <ac:grpSpMk id="1084" creationId="{A3CBE128-8F6E-4FB4-3E78-E7479DFD7F84}"/>
          </ac:grpSpMkLst>
        </pc:grpChg>
        <pc:inkChg chg="add">
          <ac:chgData name="DO MINH DUY" userId="edce383e-f428-4602-b4a5-4fd5df18f9cc" providerId="ADAL" clId="{3508380E-3E7E-47D7-A322-3BE77F1FE890}" dt="2024-01-15T07:37:48.361" v="1" actId="9405"/>
          <ac:inkMkLst>
            <pc:docMk/>
            <pc:sldMk cId="3996188852" sldId="304"/>
            <ac:inkMk id="2" creationId="{7CD51894-3382-D645-A51C-4FA30916CFB7}"/>
          </ac:inkMkLst>
        </pc:inkChg>
        <pc:inkChg chg="add mod">
          <ac:chgData name="DO MINH DUY" userId="edce383e-f428-4602-b4a5-4fd5df18f9cc" providerId="ADAL" clId="{3508380E-3E7E-47D7-A322-3BE77F1FE890}" dt="2024-01-15T07:37:53.160" v="6"/>
          <ac:inkMkLst>
            <pc:docMk/>
            <pc:sldMk cId="3996188852" sldId="304"/>
            <ac:inkMk id="4" creationId="{E384B4FC-702F-F5F4-89C1-E7CF78536A83}"/>
          </ac:inkMkLst>
        </pc:inkChg>
        <pc:inkChg chg="add mod">
          <ac:chgData name="DO MINH DUY" userId="edce383e-f428-4602-b4a5-4fd5df18f9cc" providerId="ADAL" clId="{3508380E-3E7E-47D7-A322-3BE77F1FE890}" dt="2024-01-15T07:37:53.160" v="6"/>
          <ac:inkMkLst>
            <pc:docMk/>
            <pc:sldMk cId="3996188852" sldId="304"/>
            <ac:inkMk id="5" creationId="{FC93C853-26A7-2521-A9D0-2F6CFAE8ACF5}"/>
          </ac:inkMkLst>
        </pc:inkChg>
        <pc:inkChg chg="add mod">
          <ac:chgData name="DO MINH DUY" userId="edce383e-f428-4602-b4a5-4fd5df18f9cc" providerId="ADAL" clId="{3508380E-3E7E-47D7-A322-3BE77F1FE890}" dt="2024-01-15T07:37:53.160" v="6"/>
          <ac:inkMkLst>
            <pc:docMk/>
            <pc:sldMk cId="3996188852" sldId="304"/>
            <ac:inkMk id="7" creationId="{03CBA3C0-7C50-7D27-4DA0-C3E0C281E98F}"/>
          </ac:inkMkLst>
        </pc:inkChg>
        <pc:inkChg chg="add">
          <ac:chgData name="DO MINH DUY" userId="edce383e-f428-4602-b4a5-4fd5df18f9cc" providerId="ADAL" clId="{3508380E-3E7E-47D7-A322-3BE77F1FE890}" dt="2024-01-15T07:37:56.147" v="7" actId="9405"/>
          <ac:inkMkLst>
            <pc:docMk/>
            <pc:sldMk cId="3996188852" sldId="304"/>
            <ac:inkMk id="9" creationId="{2BDCC29B-A0E2-BE85-DC33-2520965F952D}"/>
          </ac:inkMkLst>
        </pc:inkChg>
        <pc:inkChg chg="add">
          <ac:chgData name="DO MINH DUY" userId="edce383e-f428-4602-b4a5-4fd5df18f9cc" providerId="ADAL" clId="{3508380E-3E7E-47D7-A322-3BE77F1FE890}" dt="2024-01-15T07:37:59.804" v="8" actId="9405"/>
          <ac:inkMkLst>
            <pc:docMk/>
            <pc:sldMk cId="3996188852" sldId="304"/>
            <ac:inkMk id="10" creationId="{C61C2C36-E5B4-7C79-CA34-16DFB70567B2}"/>
          </ac:inkMkLst>
        </pc:inkChg>
        <pc:inkChg chg="add mod">
          <ac:chgData name="DO MINH DUY" userId="edce383e-f428-4602-b4a5-4fd5df18f9cc" providerId="ADAL" clId="{3508380E-3E7E-47D7-A322-3BE77F1FE890}" dt="2024-01-15T07:38:01.319" v="11"/>
          <ac:inkMkLst>
            <pc:docMk/>
            <pc:sldMk cId="3996188852" sldId="304"/>
            <ac:inkMk id="11" creationId="{AC94F2DA-B7A1-1260-77E5-44A7E6DF8CF3}"/>
          </ac:inkMkLst>
        </pc:inkChg>
        <pc:inkChg chg="add mod">
          <ac:chgData name="DO MINH DUY" userId="edce383e-f428-4602-b4a5-4fd5df18f9cc" providerId="ADAL" clId="{3508380E-3E7E-47D7-A322-3BE77F1FE890}" dt="2024-01-15T07:38:01.319" v="11"/>
          <ac:inkMkLst>
            <pc:docMk/>
            <pc:sldMk cId="3996188852" sldId="304"/>
            <ac:inkMk id="12" creationId="{A66EB06A-7965-F79D-2C5E-0CA7967EB2E0}"/>
          </ac:inkMkLst>
        </pc:inkChg>
        <pc:inkChg chg="add mod">
          <ac:chgData name="DO MINH DUY" userId="edce383e-f428-4602-b4a5-4fd5df18f9cc" providerId="ADAL" clId="{3508380E-3E7E-47D7-A322-3BE77F1FE890}" dt="2024-01-15T07:38:04.497" v="14"/>
          <ac:inkMkLst>
            <pc:docMk/>
            <pc:sldMk cId="3996188852" sldId="304"/>
            <ac:inkMk id="14" creationId="{EC162E25-6EB6-9F6A-BD94-1337CE08A5D6}"/>
          </ac:inkMkLst>
        </pc:inkChg>
        <pc:inkChg chg="add mod">
          <ac:chgData name="DO MINH DUY" userId="edce383e-f428-4602-b4a5-4fd5df18f9cc" providerId="ADAL" clId="{3508380E-3E7E-47D7-A322-3BE77F1FE890}" dt="2024-01-15T07:38:04.497" v="14"/>
          <ac:inkMkLst>
            <pc:docMk/>
            <pc:sldMk cId="3996188852" sldId="304"/>
            <ac:inkMk id="15" creationId="{106B069B-A4E9-665D-6416-BC09AD61DC31}"/>
          </ac:inkMkLst>
        </pc:inkChg>
        <pc:inkChg chg="add">
          <ac:chgData name="DO MINH DUY" userId="edce383e-f428-4602-b4a5-4fd5df18f9cc" providerId="ADAL" clId="{3508380E-3E7E-47D7-A322-3BE77F1FE890}" dt="2024-01-15T07:38:05.589" v="15" actId="9405"/>
          <ac:inkMkLst>
            <pc:docMk/>
            <pc:sldMk cId="3996188852" sldId="304"/>
            <ac:inkMk id="17" creationId="{72DBA871-710C-F8F8-F9BB-258296A24AE6}"/>
          </ac:inkMkLst>
        </pc:inkChg>
        <pc:inkChg chg="add">
          <ac:chgData name="DO MINH DUY" userId="edce383e-f428-4602-b4a5-4fd5df18f9cc" providerId="ADAL" clId="{3508380E-3E7E-47D7-A322-3BE77F1FE890}" dt="2024-01-15T07:38:06.151" v="16" actId="9405"/>
          <ac:inkMkLst>
            <pc:docMk/>
            <pc:sldMk cId="3996188852" sldId="304"/>
            <ac:inkMk id="18" creationId="{0969D9D8-7F9C-1F6D-7D5D-CC07F4C9526E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9" creationId="{55755A31-13CC-9BE9-F413-5374EF27FC72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20" creationId="{D24E213F-37A8-99F8-A5EB-0EDADD0B2848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21" creationId="{C4E6FC54-1CA6-E122-178E-674FC4B0FC4E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22" creationId="{7F047D1F-51A4-3C56-3558-BC2736D9AC5B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23" creationId="{BAFA69F5-B41E-E3EB-C0ED-0BDD3FBA7B08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24" creationId="{F74664D4-D6EA-AA85-9268-AC7FEF08A87E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25" creationId="{0FF76306-FC11-68F0-D887-EE36BEB669AC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26" creationId="{0084B56F-8972-FC84-2F4C-3EA60C15A3D5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27" creationId="{F266934F-A2FC-A906-ADBD-FCD90079C1A3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29" creationId="{4069FF36-C129-2E84-65D6-C5EDD3B57C95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30" creationId="{692CD002-BB7C-7DEE-4F1A-14E565CE1CC6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31" creationId="{668B55F8-7EC5-E207-9DAA-383E388D8122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32" creationId="{F951BA24-CE10-4360-9C6F-34B3B5F78C21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33" creationId="{A567AC42-F005-AE79-8A6D-071D3F823F99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35" creationId="{37561162-3C6C-F97A-6718-E89C0166832E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36" creationId="{B135F89B-5283-D266-B930-51C2C06C72BD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37" creationId="{21A9B3AC-748F-F93F-DB7C-4CE4525B6ADA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38" creationId="{681D1EBC-421C-B283-E66B-147DABE44A1A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39" creationId="{43F50AFF-E103-2046-EB2D-07350503509C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40" creationId="{0C1294F1-9FEF-602F-07BE-4F959F4D0A52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42" creationId="{E3D65A7E-1E5C-B6E2-1E58-BB41099C78D1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43" creationId="{B93CA890-C9A2-D7AF-87A0-75DBD0D46285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44" creationId="{9D0DBCAA-6BC5-D06B-D29B-B7CE1A4451F8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45" creationId="{72B15ECF-C1FD-611E-EA16-5BB9849F0190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47" creationId="{CC954860-6870-3805-3EC8-9AD9B808445F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48" creationId="{A3B0C408-7C82-1710-C5CE-9880C4F98A5A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49" creationId="{565E6954-DCE8-FB09-8531-4A6193580308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50" creationId="{D27D7F2C-ED26-7A5A-F2F2-2057858807FD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51" creationId="{AC2BC896-93C8-3772-0C52-FB4883BA17DF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52" creationId="{A0C7E4DE-3B63-7F57-5958-5F96D8A89B14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53" creationId="{8D9B3269-3D52-1E25-033F-8BF32F157476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54" creationId="{BD8E79C8-F323-D5B9-BAE5-EB088F692BD4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55" creationId="{ABEEA62E-086B-BC9A-3879-CE372896CEDA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56" creationId="{B7A9AB67-B357-9E81-8EED-42967A690568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57" creationId="{964DCDF6-76B6-9609-C0C9-D6CF7A4E54E0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58" creationId="{F7A93421-BB63-FBA8-6893-74AEAB5053A1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59" creationId="{4B6EA69D-14D3-A905-8719-97BC303FA1C2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60" creationId="{0BB14D4F-7423-4878-BD45-80901D73E29D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61" creationId="{385FF158-9DF0-A940-C2F6-E240C634395C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62" creationId="{23D1A8DF-5BE0-52BD-B461-936279DB80FB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60" creationId="{4F4F9AD1-5BB8-DC69-A7FE-A27BE6DC7518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62" creationId="{C882B3E5-D577-ED02-D621-B069407BAC56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63" creationId="{D790649C-3559-FB9E-00E7-8FEB007F2E71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64" creationId="{8239002A-1BA3-9186-5842-65F692543949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65" creationId="{62DAA278-898B-BE13-3BD4-5BFC878E0DE6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66" creationId="{5C277AF3-EAC0-4B76-6A01-AB7AEEE8C19F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67" creationId="{8E0FDE21-4F95-E3F5-71EA-EF153AF22BE4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68" creationId="{D8CECE06-B149-4BD4-DFFB-47F235B7241D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69" creationId="{6F633449-8A51-6F57-4A37-02F689B42788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70" creationId="{83DC2968-6FB3-B161-77BE-36C2D6BBA7E6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72" creationId="{E05F2DD3-3ECD-6CF8-9696-8F6E599AFF75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73" creationId="{0BA854FC-FF0C-B041-FA7A-E9BB0A559DF8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74" creationId="{0529522E-9DD9-0337-863C-E8532FCD7C2E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75" creationId="{9027A152-04EF-FA5B-ACEC-238E29EB6B8F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76" creationId="{56E8F510-F800-1302-8F64-AC01F4D1911B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77" creationId="{B6831876-A90F-C42C-00C7-3B5206E70A5B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78" creationId="{43287386-0BB8-3165-5405-C45DCAABEB24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80" creationId="{BA9982BD-5EE5-2280-8C64-4E31DB4CA12B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81" creationId="{DB3D6823-F536-E194-A9B2-FF15A2DD882F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82" creationId="{4627C84D-6782-A849-5B8D-FEA185C6A1A3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84" creationId="{D068D216-E978-BD01-49A2-128EB8C4758C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85" creationId="{8419C0FF-7FEB-799F-DC3D-C0431FF808A6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87" creationId="{8870CB8F-0F92-A22B-A4D1-EF81F6F07FF3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88" creationId="{D5C4C89E-C62D-5C48-E3BC-99EBEB80479E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89" creationId="{121B37B7-EEB4-BE32-4FDD-D05A21D2FC0C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90" creationId="{72D6D4B8-7765-EE6B-010B-FDCEAEDDCB0B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91" creationId="{F2AA5CF8-EE58-2006-D609-89BA7DC6A62E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92" creationId="{75FAAEDE-4AD6-CA98-D250-C5EB93DE0508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94" creationId="{AC836A27-C8A0-2977-B91B-DE0E2EA9D876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96" creationId="{19AA810D-070E-E5EF-DD4E-90980D9272EB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97" creationId="{97604603-03A5-E55A-E5D8-0C1E7801F4CC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98" creationId="{34B8AEB1-1A60-CE46-E881-81FF8CA6C116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999" creationId="{35E23FB8-93E2-9499-70C1-ECB8564BDDF9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00" creationId="{831C9DC5-E489-2414-F201-0B2DE141D811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01" creationId="{8DB5B9EB-3A62-D0CA-18F7-6E6D462DF9D0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02" creationId="{F9266420-BFA2-D42E-5B25-08412A0D9839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03" creationId="{B48A7652-8DD4-DEE9-0D13-3E84AC399240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05" creationId="{00B825DB-E685-F971-60D1-82DE71737123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06" creationId="{5D114D36-2CB1-587D-3B7A-96493A7425A4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07" creationId="{4B2515C3-7410-1B85-AA5B-E5943242167C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08" creationId="{1EFC02B1-44C2-7E55-075A-919E37207021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21" creationId="{D580232F-7B5B-1752-F5F7-1E92BCCB80BC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22" creationId="{6FA6E690-19FB-E747-10D7-43EE043BD577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23" creationId="{07C9606D-186E-726D-B0BC-BE2638A62523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24" creationId="{10B06D6A-047A-A1CF-AFEB-B9B1ED017C49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26" creationId="{BE8FED4D-AB55-0D28-B2FD-FCD87CCE00B7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27" creationId="{095D2F29-2990-AB9E-9573-A4964CB25CFD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28" creationId="{BCD3CFF0-AA1E-E1B7-EAB5-ED2011527321}"/>
          </ac:inkMkLst>
        </pc:inkChg>
        <pc:inkChg chg="add del">
          <ac:chgData name="DO MINH DUY" userId="edce383e-f428-4602-b4a5-4fd5df18f9cc" providerId="ADAL" clId="{3508380E-3E7E-47D7-A322-3BE77F1FE890}" dt="2024-01-15T07:41:16.249" v="121" actId="9405"/>
          <ac:inkMkLst>
            <pc:docMk/>
            <pc:sldMk cId="3996188852" sldId="304"/>
            <ac:inkMk id="1030" creationId="{B2E7E254-3E27-0C4A-608D-9446C81FFD1B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31" creationId="{6BDB167B-83D3-5047-1799-D906F9A6A00A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32" creationId="{D729AC82-26AF-A68A-D69F-456F3C76ED20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33" creationId="{2783FE75-8F8E-6056-1E32-F040BEB8FA43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34" creationId="{A0425662-494E-6454-6AE6-A31174E33ECE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35" creationId="{1CC3036A-4746-FA8E-5674-04F50994769D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36" creationId="{DC44D9C0-74D0-8357-D41D-9757107212CF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37" creationId="{2CCC4584-EA04-6B9F-9D2F-38DFE5E3B6DC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39" creationId="{7D9AFE75-16EA-F44D-AFE7-AFB4E44092C1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40" creationId="{B7FC3A06-38EA-8626-FEE6-FC3C13AEEDBB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41" creationId="{1D71A892-BEE8-7BDE-EA58-8CFD3031A3DF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42" creationId="{E971323B-BD9D-79DD-ABB6-EA99C6F35E62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43" creationId="{D4CBCA6E-2955-A369-343B-DEFEEA8E63E7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44" creationId="{D4AC72E9-8305-F57B-4C42-757FE8400796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47" creationId="{9D738E6B-2447-84A9-A1C3-CAF1D79862D9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48" creationId="{6EA22773-E8BB-9EC5-B302-EE57E434D53D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49" creationId="{254180AA-69B4-8117-5AAF-ADC7666238C2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50" creationId="{F15CEA92-2FB0-9F5F-B911-55ADEF9CCCAE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51" creationId="{7B123185-F2B5-FED0-50B4-6EEC9F9BA207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53" creationId="{1D6E9394-8470-D680-FA6E-E94064FE6563}"/>
          </ac:inkMkLst>
        </pc:inkChg>
        <pc:inkChg chg="add mod">
          <ac:chgData name="DO MINH DUY" userId="edce383e-f428-4602-b4a5-4fd5df18f9cc" providerId="ADAL" clId="{3508380E-3E7E-47D7-A322-3BE77F1FE890}" dt="2024-01-15T07:42:09.709" v="146"/>
          <ac:inkMkLst>
            <pc:docMk/>
            <pc:sldMk cId="3996188852" sldId="304"/>
            <ac:inkMk id="1055" creationId="{9225A918-9D59-E846-A543-0A7D83D7ED92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57" creationId="{9A0FE212-E3A3-5846-8D96-A1E4566B4052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58" creationId="{C735C3A6-EDA2-17B7-81DC-1D7661FF0816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59" creationId="{B3A9D566-85BE-2884-E74C-6A842D8BA39E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60" creationId="{41D35196-4D8C-3439-725A-47C68865DC5A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61" creationId="{892BE802-FE3D-308E-EF4C-364819099744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62" creationId="{ADE3685C-676E-116C-BD8E-D1C5BBFD7AF8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63" creationId="{E8BAEC8C-CEAA-4275-B5FA-ED1318A26D8A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64" creationId="{FE976800-FA33-DC8F-3B59-BD9388D43FD1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65" creationId="{4C48DDC2-67D7-53ED-5CCF-29C8E7212155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66" creationId="{E963EEC6-252A-36EE-0AC3-40240EEE302C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67" creationId="{9A62B71A-1726-5CED-4A69-CBE23D864173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68" creationId="{44B1DAAF-1C44-1DD7-8D28-A670BEFB3EB0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69" creationId="{B4FEEED7-A86B-F2FC-45F4-32E4924134E2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71" creationId="{25E7EFDE-2FF2-DE46-70F8-403BC96481B3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72" creationId="{782E43AC-04CD-268F-5C4F-A07A8FB40E38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73" creationId="{4B31B057-9D79-0147-7BED-49D900C8A7FB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74" creationId="{4411EA69-828A-E8BB-F332-CDF2ABA20B4E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75" creationId="{14410952-C5B1-98BA-C3CB-099CA82ECC8F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76" creationId="{704990D4-D264-3572-29DE-C2FB7A6890CC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77" creationId="{4B795467-D8C7-3D0C-7F74-85A2D6293F03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78" creationId="{50D0A6D9-B113-3FD7-31CA-D301950667F5}"/>
          </ac:inkMkLst>
        </pc:inkChg>
        <pc:inkChg chg="add mod">
          <ac:chgData name="DO MINH DUY" userId="edce383e-f428-4602-b4a5-4fd5df18f9cc" providerId="ADAL" clId="{3508380E-3E7E-47D7-A322-3BE77F1FE890}" dt="2024-01-15T07:42:21.347" v="170"/>
          <ac:inkMkLst>
            <pc:docMk/>
            <pc:sldMk cId="3996188852" sldId="304"/>
            <ac:inkMk id="1079" creationId="{8D1F3E6D-AF60-563A-DEB2-4E609F292F52}"/>
          </ac:inkMkLst>
        </pc:inkChg>
        <pc:inkChg chg="add mod">
          <ac:chgData name="DO MINH DUY" userId="edce383e-f428-4602-b4a5-4fd5df18f9cc" providerId="ADAL" clId="{3508380E-3E7E-47D7-A322-3BE77F1FE890}" dt="2024-01-15T07:42:27.032" v="173"/>
          <ac:inkMkLst>
            <pc:docMk/>
            <pc:sldMk cId="3996188852" sldId="304"/>
            <ac:inkMk id="1082" creationId="{CD617E64-7B95-02D4-2077-4FEC10A8CB3C}"/>
          </ac:inkMkLst>
        </pc:inkChg>
        <pc:inkChg chg="add mod">
          <ac:chgData name="DO MINH DUY" userId="edce383e-f428-4602-b4a5-4fd5df18f9cc" providerId="ADAL" clId="{3508380E-3E7E-47D7-A322-3BE77F1FE890}" dt="2024-01-15T07:42:27.032" v="173"/>
          <ac:inkMkLst>
            <pc:docMk/>
            <pc:sldMk cId="3996188852" sldId="304"/>
            <ac:inkMk id="1083" creationId="{467609D5-0662-BE37-3A23-1FC90C3D99D4}"/>
          </ac:inkMkLst>
        </pc:inkChg>
      </pc:sldChg>
      <pc:sldChg chg="addSp delSp modSp mod">
        <pc:chgData name="DO MINH DUY" userId="edce383e-f428-4602-b4a5-4fd5df18f9cc" providerId="ADAL" clId="{3508380E-3E7E-47D7-A322-3BE77F1FE890}" dt="2024-01-15T08:36:48.139" v="359"/>
        <pc:sldMkLst>
          <pc:docMk/>
          <pc:sldMk cId="1805004935" sldId="305"/>
        </pc:sldMkLst>
        <pc:grpChg chg="mod">
          <ac:chgData name="DO MINH DUY" userId="edce383e-f428-4602-b4a5-4fd5df18f9cc" providerId="ADAL" clId="{3508380E-3E7E-47D7-A322-3BE77F1FE890}" dt="2024-01-15T08:20:53.382" v="262"/>
          <ac:grpSpMkLst>
            <pc:docMk/>
            <pc:sldMk cId="1805004935" sldId="305"/>
            <ac:grpSpMk id="13" creationId="{DAD07688-33F7-70C7-F85E-590A26B3817A}"/>
          </ac:grpSpMkLst>
        </pc:grpChg>
        <pc:grpChg chg="mod">
          <ac:chgData name="DO MINH DUY" userId="edce383e-f428-4602-b4a5-4fd5df18f9cc" providerId="ADAL" clId="{3508380E-3E7E-47D7-A322-3BE77F1FE890}" dt="2024-01-15T08:21:06.920" v="267"/>
          <ac:grpSpMkLst>
            <pc:docMk/>
            <pc:sldMk cId="1805004935" sldId="305"/>
            <ac:grpSpMk id="16" creationId="{F1C58228-EAC7-AFAF-D60F-56993A1CA1FF}"/>
          </ac:grpSpMkLst>
        </pc:grpChg>
        <pc:grpChg chg="del mod">
          <ac:chgData name="DO MINH DUY" userId="edce383e-f428-4602-b4a5-4fd5df18f9cc" providerId="ADAL" clId="{3508380E-3E7E-47D7-A322-3BE77F1FE890}" dt="2024-01-15T08:21:13.323" v="273"/>
          <ac:grpSpMkLst>
            <pc:docMk/>
            <pc:sldMk cId="1805004935" sldId="305"/>
            <ac:grpSpMk id="19" creationId="{434E231F-6A41-CD4D-537F-8EC4E7AD7F9B}"/>
          </ac:grpSpMkLst>
        </pc:grpChg>
        <pc:grpChg chg="del mod">
          <ac:chgData name="DO MINH DUY" userId="edce383e-f428-4602-b4a5-4fd5df18f9cc" providerId="ADAL" clId="{3508380E-3E7E-47D7-A322-3BE77F1FE890}" dt="2024-01-15T08:21:16.003" v="276"/>
          <ac:grpSpMkLst>
            <pc:docMk/>
            <pc:sldMk cId="1805004935" sldId="305"/>
            <ac:grpSpMk id="21" creationId="{5A12817E-9372-3E86-9460-F06346646E82}"/>
          </ac:grpSpMkLst>
        </pc:grpChg>
        <pc:grpChg chg="mod">
          <ac:chgData name="DO MINH DUY" userId="edce383e-f428-4602-b4a5-4fd5df18f9cc" providerId="ADAL" clId="{3508380E-3E7E-47D7-A322-3BE77F1FE890}" dt="2024-01-15T08:21:16.003" v="276"/>
          <ac:grpSpMkLst>
            <pc:docMk/>
            <pc:sldMk cId="1805004935" sldId="305"/>
            <ac:grpSpMk id="24" creationId="{934DB19D-65A2-3AF9-2B2F-4730DD3D920C}"/>
          </ac:grpSpMkLst>
        </pc:grpChg>
        <pc:grpChg chg="del mod">
          <ac:chgData name="DO MINH DUY" userId="edce383e-f428-4602-b4a5-4fd5df18f9cc" providerId="ADAL" clId="{3508380E-3E7E-47D7-A322-3BE77F1FE890}" dt="2024-01-15T08:36:43.527" v="354"/>
          <ac:grpSpMkLst>
            <pc:docMk/>
            <pc:sldMk cId="1805004935" sldId="305"/>
            <ac:grpSpMk id="32" creationId="{36BB9A0C-6DFB-7D39-4774-B3C02E586835}"/>
          </ac:grpSpMkLst>
        </pc:grpChg>
        <pc:grpChg chg="del mod">
          <ac:chgData name="DO MINH DUY" userId="edce383e-f428-4602-b4a5-4fd5df18f9cc" providerId="ADAL" clId="{3508380E-3E7E-47D7-A322-3BE77F1FE890}" dt="2024-01-15T08:36:48.139" v="359"/>
          <ac:grpSpMkLst>
            <pc:docMk/>
            <pc:sldMk cId="1805004935" sldId="305"/>
            <ac:grpSpMk id="35" creationId="{ACD7990F-AEF3-1C40-679E-DAB70D8F0343}"/>
          </ac:grpSpMkLst>
        </pc:grpChg>
        <pc:grpChg chg="del mod">
          <ac:chgData name="DO MINH DUY" userId="edce383e-f428-4602-b4a5-4fd5df18f9cc" providerId="ADAL" clId="{3508380E-3E7E-47D7-A322-3BE77F1FE890}" dt="2024-01-15T08:36:43.527" v="354"/>
          <ac:grpSpMkLst>
            <pc:docMk/>
            <pc:sldMk cId="1805004935" sldId="305"/>
            <ac:grpSpMk id="39" creationId="{B061C682-08B9-43AB-ABA1-8C4D064A7A70}"/>
          </ac:grpSpMkLst>
        </pc:grpChg>
        <pc:grpChg chg="del mod">
          <ac:chgData name="DO MINH DUY" userId="edce383e-f428-4602-b4a5-4fd5df18f9cc" providerId="ADAL" clId="{3508380E-3E7E-47D7-A322-3BE77F1FE890}" dt="2024-01-15T08:36:43.527" v="354"/>
          <ac:grpSpMkLst>
            <pc:docMk/>
            <pc:sldMk cId="1805004935" sldId="305"/>
            <ac:grpSpMk id="45" creationId="{2AE91F08-CBA7-B4DF-7131-EBFE71E2ABA7}"/>
          </ac:grpSpMkLst>
        </pc:grpChg>
        <pc:grpChg chg="mod">
          <ac:chgData name="DO MINH DUY" userId="edce383e-f428-4602-b4a5-4fd5df18f9cc" providerId="ADAL" clId="{3508380E-3E7E-47D7-A322-3BE77F1FE890}" dt="2024-01-15T08:32:55.200" v="315"/>
          <ac:grpSpMkLst>
            <pc:docMk/>
            <pc:sldMk cId="1805004935" sldId="305"/>
            <ac:grpSpMk id="63" creationId="{3B40FD55-31DA-45FF-81EA-F0AAE345A721}"/>
          </ac:grpSpMkLst>
        </pc:grpChg>
        <pc:grpChg chg="del mod">
          <ac:chgData name="DO MINH DUY" userId="edce383e-f428-4602-b4a5-4fd5df18f9cc" providerId="ADAL" clId="{3508380E-3E7E-47D7-A322-3BE77F1FE890}" dt="2024-01-15T08:33:08.221" v="334"/>
          <ac:grpSpMkLst>
            <pc:docMk/>
            <pc:sldMk cId="1805004935" sldId="305"/>
            <ac:grpSpMk id="975" creationId="{5AEA2B02-F1AD-2B76-90A3-AF774085DCAD}"/>
          </ac:grpSpMkLst>
        </pc:grpChg>
        <pc:grpChg chg="mod">
          <ac:chgData name="DO MINH DUY" userId="edce383e-f428-4602-b4a5-4fd5df18f9cc" providerId="ADAL" clId="{3508380E-3E7E-47D7-A322-3BE77F1FE890}" dt="2024-01-15T08:33:08.221" v="334"/>
          <ac:grpSpMkLst>
            <pc:docMk/>
            <pc:sldMk cId="1805004935" sldId="305"/>
            <ac:grpSpMk id="978" creationId="{0437FF2E-AF18-C34F-E96F-6CE57C69DD31}"/>
          </ac:grpSpMkLst>
        </pc:grpChg>
        <pc:grpChg chg="mod">
          <ac:chgData name="DO MINH DUY" userId="edce383e-f428-4602-b4a5-4fd5df18f9cc" providerId="ADAL" clId="{3508380E-3E7E-47D7-A322-3BE77F1FE890}" dt="2024-01-15T08:34:33.065" v="346"/>
          <ac:grpSpMkLst>
            <pc:docMk/>
            <pc:sldMk cId="1805004935" sldId="305"/>
            <ac:grpSpMk id="990" creationId="{337E0232-799C-EEE2-95D5-984ECC0B7A8F}"/>
          </ac:grpSpMkLst>
        </pc:grpChg>
        <pc:grpChg chg="mod">
          <ac:chgData name="DO MINH DUY" userId="edce383e-f428-4602-b4a5-4fd5df18f9cc" providerId="ADAL" clId="{3508380E-3E7E-47D7-A322-3BE77F1FE890}" dt="2024-01-15T08:34:33.065" v="346"/>
          <ac:grpSpMkLst>
            <pc:docMk/>
            <pc:sldMk cId="1805004935" sldId="305"/>
            <ac:grpSpMk id="991" creationId="{67FF8BA9-1061-6BBD-D253-DB03D979D910}"/>
          </ac:grpSpMkLst>
        </pc:grpChg>
        <pc:grpChg chg="del mod">
          <ac:chgData name="DO MINH DUY" userId="edce383e-f428-4602-b4a5-4fd5df18f9cc" providerId="ADAL" clId="{3508380E-3E7E-47D7-A322-3BE77F1FE890}" dt="2024-01-15T08:36:48.139" v="359"/>
          <ac:grpSpMkLst>
            <pc:docMk/>
            <pc:sldMk cId="1805004935" sldId="305"/>
            <ac:grpSpMk id="1000" creationId="{D8C0BC26-E22F-1A27-D64B-99B9404ECE6E}"/>
          </ac:grpSpMkLst>
        </pc:grpChg>
        <pc:grpChg chg="mod">
          <ac:chgData name="DO MINH DUY" userId="edce383e-f428-4602-b4a5-4fd5df18f9cc" providerId="ADAL" clId="{3508380E-3E7E-47D7-A322-3BE77F1FE890}" dt="2024-01-15T08:36:48.139" v="359"/>
          <ac:grpSpMkLst>
            <pc:docMk/>
            <pc:sldMk cId="1805004935" sldId="305"/>
            <ac:grpSpMk id="1005" creationId="{0753DA18-683E-0C7E-BC5C-ECBADB44EE3C}"/>
          </ac:grpSpMkLst>
        </pc:grpChg>
        <pc:inkChg chg="add">
          <ac:chgData name="DO MINH DUY" userId="edce383e-f428-4602-b4a5-4fd5df18f9cc" providerId="ADAL" clId="{3508380E-3E7E-47D7-A322-3BE77F1FE890}" dt="2024-01-15T08:20:42.006" v="253" actId="9405"/>
          <ac:inkMkLst>
            <pc:docMk/>
            <pc:sldMk cId="1805004935" sldId="305"/>
            <ac:inkMk id="2" creationId="{53764530-F3C8-6994-B092-E37F03D52558}"/>
          </ac:inkMkLst>
        </pc:inkChg>
        <pc:inkChg chg="add">
          <ac:chgData name="DO MINH DUY" userId="edce383e-f428-4602-b4a5-4fd5df18f9cc" providerId="ADAL" clId="{3508380E-3E7E-47D7-A322-3BE77F1FE890}" dt="2024-01-15T08:20:43.876" v="254" actId="9405"/>
          <ac:inkMkLst>
            <pc:docMk/>
            <pc:sldMk cId="1805004935" sldId="305"/>
            <ac:inkMk id="5" creationId="{C3CE0F6D-AE5A-410E-7E2B-CCDEFF50259C}"/>
          </ac:inkMkLst>
        </pc:inkChg>
        <pc:inkChg chg="add">
          <ac:chgData name="DO MINH DUY" userId="edce383e-f428-4602-b4a5-4fd5df18f9cc" providerId="ADAL" clId="{3508380E-3E7E-47D7-A322-3BE77F1FE890}" dt="2024-01-15T08:20:45.516" v="255" actId="9405"/>
          <ac:inkMkLst>
            <pc:docMk/>
            <pc:sldMk cId="1805004935" sldId="305"/>
            <ac:inkMk id="6" creationId="{29482768-0A16-CB1B-5940-A56321E64724}"/>
          </ac:inkMkLst>
        </pc:inkChg>
        <pc:inkChg chg="add">
          <ac:chgData name="DO MINH DUY" userId="edce383e-f428-4602-b4a5-4fd5df18f9cc" providerId="ADAL" clId="{3508380E-3E7E-47D7-A322-3BE77F1FE890}" dt="2024-01-15T08:20:48.688" v="256" actId="9405"/>
          <ac:inkMkLst>
            <pc:docMk/>
            <pc:sldMk cId="1805004935" sldId="305"/>
            <ac:inkMk id="7" creationId="{7270A5C2-8210-E563-6291-A6744FFEBC5B}"/>
          </ac:inkMkLst>
        </pc:inkChg>
        <pc:inkChg chg="add">
          <ac:chgData name="DO MINH DUY" userId="edce383e-f428-4602-b4a5-4fd5df18f9cc" providerId="ADAL" clId="{3508380E-3E7E-47D7-A322-3BE77F1FE890}" dt="2024-01-15T08:20:49.733" v="257" actId="9405"/>
          <ac:inkMkLst>
            <pc:docMk/>
            <pc:sldMk cId="1805004935" sldId="305"/>
            <ac:inkMk id="8" creationId="{0B2EA37B-06B5-F880-1083-19C1327B2EC1}"/>
          </ac:inkMkLst>
        </pc:inkChg>
        <pc:inkChg chg="add">
          <ac:chgData name="DO MINH DUY" userId="edce383e-f428-4602-b4a5-4fd5df18f9cc" providerId="ADAL" clId="{3508380E-3E7E-47D7-A322-3BE77F1FE890}" dt="2024-01-15T08:20:51.432" v="258" actId="9405"/>
          <ac:inkMkLst>
            <pc:docMk/>
            <pc:sldMk cId="1805004935" sldId="305"/>
            <ac:inkMk id="9" creationId="{A81ECC00-A3F0-2CA6-54AE-E8AEABC21DDB}"/>
          </ac:inkMkLst>
        </pc:inkChg>
        <pc:inkChg chg="add mod">
          <ac:chgData name="DO MINH DUY" userId="edce383e-f428-4602-b4a5-4fd5df18f9cc" providerId="ADAL" clId="{3508380E-3E7E-47D7-A322-3BE77F1FE890}" dt="2024-01-15T08:20:53.382" v="262"/>
          <ac:inkMkLst>
            <pc:docMk/>
            <pc:sldMk cId="1805004935" sldId="305"/>
            <ac:inkMk id="10" creationId="{C89DD728-D6CA-E013-4156-24902593410A}"/>
          </ac:inkMkLst>
        </pc:inkChg>
        <pc:inkChg chg="add mod">
          <ac:chgData name="DO MINH DUY" userId="edce383e-f428-4602-b4a5-4fd5df18f9cc" providerId="ADAL" clId="{3508380E-3E7E-47D7-A322-3BE77F1FE890}" dt="2024-01-15T08:20:53.382" v="262"/>
          <ac:inkMkLst>
            <pc:docMk/>
            <pc:sldMk cId="1805004935" sldId="305"/>
            <ac:inkMk id="11" creationId="{9056F719-9284-8BEE-7288-1F21BE6A08EE}"/>
          </ac:inkMkLst>
        </pc:inkChg>
        <pc:inkChg chg="add mod">
          <ac:chgData name="DO MINH DUY" userId="edce383e-f428-4602-b4a5-4fd5df18f9cc" providerId="ADAL" clId="{3508380E-3E7E-47D7-A322-3BE77F1FE890}" dt="2024-01-15T08:20:53.382" v="262"/>
          <ac:inkMkLst>
            <pc:docMk/>
            <pc:sldMk cId="1805004935" sldId="305"/>
            <ac:inkMk id="12" creationId="{7AE99925-262D-7A2E-4BE9-EE3E3D83B6A6}"/>
          </ac:inkMkLst>
        </pc:inkChg>
        <pc:inkChg chg="add del mod">
          <ac:chgData name="DO MINH DUY" userId="edce383e-f428-4602-b4a5-4fd5df18f9cc" providerId="ADAL" clId="{3508380E-3E7E-47D7-A322-3BE77F1FE890}" dt="2024-01-15T08:21:07.249" v="268" actId="9405"/>
          <ac:inkMkLst>
            <pc:docMk/>
            <pc:sldMk cId="1805004935" sldId="305"/>
            <ac:inkMk id="14" creationId="{082E4413-31F5-0F78-103C-02E61B8A7D9B}"/>
          </ac:inkMkLst>
        </pc:inkChg>
        <pc:inkChg chg="add del mod">
          <ac:chgData name="DO MINH DUY" userId="edce383e-f428-4602-b4a5-4fd5df18f9cc" providerId="ADAL" clId="{3508380E-3E7E-47D7-A322-3BE77F1FE890}" dt="2024-01-15T08:21:06.920" v="267"/>
          <ac:inkMkLst>
            <pc:docMk/>
            <pc:sldMk cId="1805004935" sldId="305"/>
            <ac:inkMk id="15" creationId="{3D1D2F9C-B39A-B170-64EA-B13A23E7C1FC}"/>
          </ac:inkMkLst>
        </pc:inkChg>
        <pc:inkChg chg="add mod">
          <ac:chgData name="DO MINH DUY" userId="edce383e-f428-4602-b4a5-4fd5df18f9cc" providerId="ADAL" clId="{3508380E-3E7E-47D7-A322-3BE77F1FE890}" dt="2024-01-15T08:21:16.003" v="276"/>
          <ac:inkMkLst>
            <pc:docMk/>
            <pc:sldMk cId="1805004935" sldId="305"/>
            <ac:inkMk id="17" creationId="{AFE2C559-5A0F-E249-8976-F5CE770B1D4B}"/>
          </ac:inkMkLst>
        </pc:inkChg>
        <pc:inkChg chg="add mod">
          <ac:chgData name="DO MINH DUY" userId="edce383e-f428-4602-b4a5-4fd5df18f9cc" providerId="ADAL" clId="{3508380E-3E7E-47D7-A322-3BE77F1FE890}" dt="2024-01-15T08:21:16.003" v="276"/>
          <ac:inkMkLst>
            <pc:docMk/>
            <pc:sldMk cId="1805004935" sldId="305"/>
            <ac:inkMk id="18" creationId="{9887113E-077C-9010-B1E9-B5A358B8CEFD}"/>
          </ac:inkMkLst>
        </pc:inkChg>
        <pc:inkChg chg="add mod">
          <ac:chgData name="DO MINH DUY" userId="edce383e-f428-4602-b4a5-4fd5df18f9cc" providerId="ADAL" clId="{3508380E-3E7E-47D7-A322-3BE77F1FE890}" dt="2024-01-15T08:21:16.003" v="276"/>
          <ac:inkMkLst>
            <pc:docMk/>
            <pc:sldMk cId="1805004935" sldId="305"/>
            <ac:inkMk id="20" creationId="{6FE6E842-8C83-BDD8-055E-32107DE87B9E}"/>
          </ac:inkMkLst>
        </pc:inkChg>
        <pc:inkChg chg="add mod">
          <ac:chgData name="DO MINH DUY" userId="edce383e-f428-4602-b4a5-4fd5df18f9cc" providerId="ADAL" clId="{3508380E-3E7E-47D7-A322-3BE77F1FE890}" dt="2024-01-15T08:21:16.003" v="276"/>
          <ac:inkMkLst>
            <pc:docMk/>
            <pc:sldMk cId="1805004935" sldId="305"/>
            <ac:inkMk id="22" creationId="{684153EF-8162-8EC2-902D-9230BD693D26}"/>
          </ac:inkMkLst>
        </pc:inkChg>
        <pc:inkChg chg="add mod">
          <ac:chgData name="DO MINH DUY" userId="edce383e-f428-4602-b4a5-4fd5df18f9cc" providerId="ADAL" clId="{3508380E-3E7E-47D7-A322-3BE77F1FE890}" dt="2024-01-15T08:21:16.003" v="276"/>
          <ac:inkMkLst>
            <pc:docMk/>
            <pc:sldMk cId="1805004935" sldId="305"/>
            <ac:inkMk id="23" creationId="{EFC64FBD-1E92-8F55-9E13-9C8BCAB14A4E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25" creationId="{8C060EA7-183B-81EF-72B2-817C47DC69E3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26" creationId="{F88A6E36-49A2-71D1-1AD0-2AF66DA8CEE4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27" creationId="{097C6D63-435A-BD82-C92F-42F3E6D29C0C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28" creationId="{F3309414-83A1-53D3-5397-CC10BE3EF6A1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29" creationId="{F0D86D4B-C7AD-8665-1216-C6DA5202108B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30" creationId="{D6EF1A6C-D983-53F2-6E3E-06C508991310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31" creationId="{63FFA8E8-4499-4FE3-7392-36C49A128A61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33" creationId="{5ABEC9ED-B56B-7656-B59B-AF705D8718DC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34" creationId="{E8273757-F57E-ACE3-60DA-CFB25EB2C4B6}"/>
          </ac:inkMkLst>
        </pc:inkChg>
        <pc:inkChg chg="add">
          <ac:chgData name="DO MINH DUY" userId="edce383e-f428-4602-b4a5-4fd5df18f9cc" providerId="ADAL" clId="{3508380E-3E7E-47D7-A322-3BE77F1FE890}" dt="2024-01-15T08:32:33.255" v="288" actId="9405"/>
          <ac:inkMkLst>
            <pc:docMk/>
            <pc:sldMk cId="1805004935" sldId="305"/>
            <ac:inkMk id="36" creationId="{08477E60-7B33-A237-44C9-C320FAEA59BD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37" creationId="{2C743F86-C868-2ADF-CEE0-1762A5CA7525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38" creationId="{2437EA34-AB47-7051-80F7-5DAA4EC99B21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40" creationId="{05EBA92D-A0EA-C773-AEA3-5BBFD7BEDA6C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41" creationId="{C4587AFC-A778-7469-A47F-CC0D1C27F474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42" creationId="{C0209D20-C9BC-0C4C-8551-F20C668D08D2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43" creationId="{54A28F36-DA64-2080-71F4-54221401917C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44" creationId="{BEB13179-7882-3E15-F585-DF7C421A5C4C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46" creationId="{FE2D033F-512C-B843-1CEB-6091605DDB5E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47" creationId="{52EC74BA-FAE7-45D3-342A-2B0C7E6FCB9C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48" creationId="{BCF52684-B529-9007-E5D4-71A1B79B184B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49" creationId="{D11170E3-B13E-0186-A932-9C884D1CD708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50" creationId="{2918D00D-BDD4-862E-32C3-6F5AC305F23A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51" creationId="{8EE51CC7-07E0-3495-4CC6-9E1792BBC482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52" creationId="{75250FB2-8D52-A972-94F2-ACCF046D2312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53" creationId="{E7E3DCF5-B0B1-7CE4-2339-3761097FF9E0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54" creationId="{1D1AB41D-E26F-CD5E-3346-7F060349C736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55" creationId="{64517796-B485-B954-70E5-4390CFDDB2C4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56" creationId="{1F259231-21E9-66A3-7E87-3B045FFA8A57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57" creationId="{91EBB35D-7625-05C1-723C-452A191ACA33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58" creationId="{9E89E14C-3538-28B4-65C3-EB502C534814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59" creationId="{F01ECCF1-57F0-32D1-851E-8B7EDE571FD1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60" creationId="{1067B579-D5DF-A569-3C95-6403658DC667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61" creationId="{01BA2ECC-8C3E-72E2-B6DD-D24D3F5AB1F2}"/>
          </ac:inkMkLst>
        </pc:inkChg>
        <pc:inkChg chg="add mod">
          <ac:chgData name="DO MINH DUY" userId="edce383e-f428-4602-b4a5-4fd5df18f9cc" providerId="ADAL" clId="{3508380E-3E7E-47D7-A322-3BE77F1FE890}" dt="2024-01-15T08:32:55.200" v="315"/>
          <ac:inkMkLst>
            <pc:docMk/>
            <pc:sldMk cId="1805004935" sldId="305"/>
            <ac:inkMk id="62" creationId="{BE9657AF-0FA4-40A4-890F-E03FCCE96154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60" creationId="{5383ADA0-2954-BC13-0527-77A773893FCB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61" creationId="{4C508383-D5ED-4706-9628-48EE706176D1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62" creationId="{D7144ADD-115F-4F7F-A1F8-D4C384F23850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63" creationId="{D33A3015-797A-8420-54AB-513BD5C491BF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64" creationId="{4904E3E9-BFB3-9BEA-F81E-ED51151840D1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65" creationId="{AAFCCCD9-B297-8AFC-7C68-1ED23B7D1B64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66" creationId="{407B18E4-FFA6-9D19-AB81-7299F9E03166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67" creationId="{7FD63999-54A4-DABF-9BBD-0EFDA81EED3B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68" creationId="{D6DFEEEA-C80A-90F7-5200-CDBFD0329E83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69" creationId="{DAB5C702-3CE9-74D1-87A1-0A178EB6AE69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70" creationId="{F4B20780-52E3-3F83-4FEC-BD41A87DA86A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71" creationId="{4D2E6B84-E940-A085-F931-FBB62947A9C9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72" creationId="{BF4CB962-4A02-2758-3DA3-45ABBDFE59CA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73" creationId="{38562609-42B6-01C6-9499-3893812CC717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74" creationId="{39FB969D-55D8-32C7-841C-94421D9B3363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76" creationId="{A5AA727B-9E7E-1068-963B-0C1A38291C72}"/>
          </ac:inkMkLst>
        </pc:inkChg>
        <pc:inkChg chg="add mod">
          <ac:chgData name="DO MINH DUY" userId="edce383e-f428-4602-b4a5-4fd5df18f9cc" providerId="ADAL" clId="{3508380E-3E7E-47D7-A322-3BE77F1FE890}" dt="2024-01-15T08:33:08.221" v="334"/>
          <ac:inkMkLst>
            <pc:docMk/>
            <pc:sldMk cId="1805004935" sldId="305"/>
            <ac:inkMk id="977" creationId="{C0C38D0E-7C30-61B6-8142-0960851C3771}"/>
          </ac:inkMkLst>
        </pc:inkChg>
        <pc:inkChg chg="add mod">
          <ac:chgData name="DO MINH DUY" userId="edce383e-f428-4602-b4a5-4fd5df18f9cc" providerId="ADAL" clId="{3508380E-3E7E-47D7-A322-3BE77F1FE890}" dt="2024-01-15T08:34:33.065" v="346"/>
          <ac:inkMkLst>
            <pc:docMk/>
            <pc:sldMk cId="1805004935" sldId="305"/>
            <ac:inkMk id="979" creationId="{3B010B3E-3133-5202-9F31-90D9768B3B53}"/>
          </ac:inkMkLst>
        </pc:inkChg>
        <pc:inkChg chg="add mod">
          <ac:chgData name="DO MINH DUY" userId="edce383e-f428-4602-b4a5-4fd5df18f9cc" providerId="ADAL" clId="{3508380E-3E7E-47D7-A322-3BE77F1FE890}" dt="2024-01-15T08:34:33.065" v="346"/>
          <ac:inkMkLst>
            <pc:docMk/>
            <pc:sldMk cId="1805004935" sldId="305"/>
            <ac:inkMk id="980" creationId="{EF0480B6-41C0-CEB2-FC31-D9800D7FF170}"/>
          </ac:inkMkLst>
        </pc:inkChg>
        <pc:inkChg chg="add mod">
          <ac:chgData name="DO MINH DUY" userId="edce383e-f428-4602-b4a5-4fd5df18f9cc" providerId="ADAL" clId="{3508380E-3E7E-47D7-A322-3BE77F1FE890}" dt="2024-01-15T08:34:33.065" v="346"/>
          <ac:inkMkLst>
            <pc:docMk/>
            <pc:sldMk cId="1805004935" sldId="305"/>
            <ac:inkMk id="981" creationId="{AD36E513-1300-EF25-2AD9-AED30A3D3D85}"/>
          </ac:inkMkLst>
        </pc:inkChg>
        <pc:inkChg chg="add mod">
          <ac:chgData name="DO MINH DUY" userId="edce383e-f428-4602-b4a5-4fd5df18f9cc" providerId="ADAL" clId="{3508380E-3E7E-47D7-A322-3BE77F1FE890}" dt="2024-01-15T08:34:33.065" v="346"/>
          <ac:inkMkLst>
            <pc:docMk/>
            <pc:sldMk cId="1805004935" sldId="305"/>
            <ac:inkMk id="982" creationId="{EEF2EC04-E3BB-4309-7B82-5F987642062A}"/>
          </ac:inkMkLst>
        </pc:inkChg>
        <pc:inkChg chg="add mod">
          <ac:chgData name="DO MINH DUY" userId="edce383e-f428-4602-b4a5-4fd5df18f9cc" providerId="ADAL" clId="{3508380E-3E7E-47D7-A322-3BE77F1FE890}" dt="2024-01-15T08:34:33.065" v="346"/>
          <ac:inkMkLst>
            <pc:docMk/>
            <pc:sldMk cId="1805004935" sldId="305"/>
            <ac:inkMk id="983" creationId="{DE268ED6-B0F0-E871-4E3A-1907E60E1710}"/>
          </ac:inkMkLst>
        </pc:inkChg>
        <pc:inkChg chg="add mod">
          <ac:chgData name="DO MINH DUY" userId="edce383e-f428-4602-b4a5-4fd5df18f9cc" providerId="ADAL" clId="{3508380E-3E7E-47D7-A322-3BE77F1FE890}" dt="2024-01-15T08:34:33.065" v="346"/>
          <ac:inkMkLst>
            <pc:docMk/>
            <pc:sldMk cId="1805004935" sldId="305"/>
            <ac:inkMk id="984" creationId="{92C7FCE9-D4D3-B250-51B3-F7DBC2070C9E}"/>
          </ac:inkMkLst>
        </pc:inkChg>
        <pc:inkChg chg="add mod">
          <ac:chgData name="DO MINH DUY" userId="edce383e-f428-4602-b4a5-4fd5df18f9cc" providerId="ADAL" clId="{3508380E-3E7E-47D7-A322-3BE77F1FE890}" dt="2024-01-15T08:34:33.065" v="346"/>
          <ac:inkMkLst>
            <pc:docMk/>
            <pc:sldMk cId="1805004935" sldId="305"/>
            <ac:inkMk id="985" creationId="{1376E386-EA7B-990F-9A5D-709B16C52098}"/>
          </ac:inkMkLst>
        </pc:inkChg>
        <pc:inkChg chg="add mod">
          <ac:chgData name="DO MINH DUY" userId="edce383e-f428-4602-b4a5-4fd5df18f9cc" providerId="ADAL" clId="{3508380E-3E7E-47D7-A322-3BE77F1FE890}" dt="2024-01-15T08:34:33.065" v="346"/>
          <ac:inkMkLst>
            <pc:docMk/>
            <pc:sldMk cId="1805004935" sldId="305"/>
            <ac:inkMk id="986" creationId="{FDDCE4B1-4782-3FE7-5EDB-79ACA62B9DF3}"/>
          </ac:inkMkLst>
        </pc:inkChg>
        <pc:inkChg chg="add mod">
          <ac:chgData name="DO MINH DUY" userId="edce383e-f428-4602-b4a5-4fd5df18f9cc" providerId="ADAL" clId="{3508380E-3E7E-47D7-A322-3BE77F1FE890}" dt="2024-01-15T08:34:33.065" v="346"/>
          <ac:inkMkLst>
            <pc:docMk/>
            <pc:sldMk cId="1805004935" sldId="305"/>
            <ac:inkMk id="987" creationId="{7FAE0F5F-E832-6490-A0AC-C99DC8C4D9C4}"/>
          </ac:inkMkLst>
        </pc:inkChg>
        <pc:inkChg chg="add mod">
          <ac:chgData name="DO MINH DUY" userId="edce383e-f428-4602-b4a5-4fd5df18f9cc" providerId="ADAL" clId="{3508380E-3E7E-47D7-A322-3BE77F1FE890}" dt="2024-01-15T08:34:33.065" v="346"/>
          <ac:inkMkLst>
            <pc:docMk/>
            <pc:sldMk cId="1805004935" sldId="305"/>
            <ac:inkMk id="988" creationId="{7D0363FA-9FD8-745D-8D4D-D0535ADBA8AD}"/>
          </ac:inkMkLst>
        </pc:inkChg>
        <pc:inkChg chg="add mod">
          <ac:chgData name="DO MINH DUY" userId="edce383e-f428-4602-b4a5-4fd5df18f9cc" providerId="ADAL" clId="{3508380E-3E7E-47D7-A322-3BE77F1FE890}" dt="2024-01-15T08:34:33.065" v="346"/>
          <ac:inkMkLst>
            <pc:docMk/>
            <pc:sldMk cId="1805004935" sldId="305"/>
            <ac:inkMk id="989" creationId="{92441A3A-F3F3-043C-E3B0-4152E31CF07F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992" creationId="{4CED9ADA-C241-E889-8452-D56F9397A834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993" creationId="{15707E36-DDDE-9208-FB54-AEF5773B232D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994" creationId="{85F925A4-1CB6-BB59-6BFD-F66DED1E1C4E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996" creationId="{7D164A05-2D7F-F1ED-F187-11406F1082BB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997" creationId="{2A3122AF-9BE4-CCDB-A4D6-4B55DCD522F1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998" creationId="{1BE7AD44-32A6-7277-41D2-224C92BB3A85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999" creationId="{857D1F92-9762-DFBD-F6D5-A7B1239734C9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1001" creationId="{89629B9D-63AE-5B7E-3421-6FE3F45966D8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1002" creationId="{286BE4CB-5D17-FB4F-93E5-F194ED38709D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1003" creationId="{C137C793-086A-0298-8A20-A8551B14C6C0}"/>
          </ac:inkMkLst>
        </pc:inkChg>
        <pc:inkChg chg="add mod">
          <ac:chgData name="DO MINH DUY" userId="edce383e-f428-4602-b4a5-4fd5df18f9cc" providerId="ADAL" clId="{3508380E-3E7E-47D7-A322-3BE77F1FE890}" dt="2024-01-15T08:36:48.139" v="359"/>
          <ac:inkMkLst>
            <pc:docMk/>
            <pc:sldMk cId="1805004935" sldId="305"/>
            <ac:inkMk id="1004" creationId="{219182E5-71DB-8C1F-6AF7-05AAAE04969E}"/>
          </ac:inkMkLst>
        </pc:inkChg>
      </pc:sldChg>
      <pc:sldChg chg="addSp delSp modSp mod">
        <pc:chgData name="DO MINH DUY" userId="edce383e-f428-4602-b4a5-4fd5df18f9cc" providerId="ADAL" clId="{3508380E-3E7E-47D7-A322-3BE77F1FE890}" dt="2024-01-15T10:04:44.420" v="691"/>
        <pc:sldMkLst>
          <pc:docMk/>
          <pc:sldMk cId="3953196176" sldId="306"/>
        </pc:sldMkLst>
        <pc:grpChg chg="mod">
          <ac:chgData name="DO MINH DUY" userId="edce383e-f428-4602-b4a5-4fd5df18f9cc" providerId="ADAL" clId="{3508380E-3E7E-47D7-A322-3BE77F1FE890}" dt="2024-01-15T08:41:38.879" v="366"/>
          <ac:grpSpMkLst>
            <pc:docMk/>
            <pc:sldMk cId="3953196176" sldId="306"/>
            <ac:grpSpMk id="9" creationId="{82C0BFDF-F939-3507-5A7E-F96BDE73874D}"/>
          </ac:grpSpMkLst>
        </pc:grpChg>
        <pc:grpChg chg="mod">
          <ac:chgData name="DO MINH DUY" userId="edce383e-f428-4602-b4a5-4fd5df18f9cc" providerId="ADAL" clId="{3508380E-3E7E-47D7-A322-3BE77F1FE890}" dt="2024-01-15T08:41:46.955" v="371"/>
          <ac:grpSpMkLst>
            <pc:docMk/>
            <pc:sldMk cId="3953196176" sldId="306"/>
            <ac:grpSpMk id="14" creationId="{21F9AEFD-4EBB-51F4-A419-BB0684B3CAD3}"/>
          </ac:grpSpMkLst>
        </pc:grpChg>
        <pc:grpChg chg="mod">
          <ac:chgData name="DO MINH DUY" userId="edce383e-f428-4602-b4a5-4fd5df18f9cc" providerId="ADAL" clId="{3508380E-3E7E-47D7-A322-3BE77F1FE890}" dt="2024-01-15T08:41:51.167" v="374"/>
          <ac:grpSpMkLst>
            <pc:docMk/>
            <pc:sldMk cId="3953196176" sldId="306"/>
            <ac:grpSpMk id="17" creationId="{2DF06A4C-DAE7-7885-DF25-A2942C5564EF}"/>
          </ac:grpSpMkLst>
        </pc:grpChg>
        <pc:grpChg chg="del mod">
          <ac:chgData name="DO MINH DUY" userId="edce383e-f428-4602-b4a5-4fd5df18f9cc" providerId="ADAL" clId="{3508380E-3E7E-47D7-A322-3BE77F1FE890}" dt="2024-01-15T09:04:39.606" v="391"/>
          <ac:grpSpMkLst>
            <pc:docMk/>
            <pc:sldMk cId="3953196176" sldId="306"/>
            <ac:grpSpMk id="28" creationId="{31380FA3-C625-135F-9CD3-62238B0FBAF1}"/>
          </ac:grpSpMkLst>
        </pc:grpChg>
        <pc:grpChg chg="del mod">
          <ac:chgData name="DO MINH DUY" userId="edce383e-f428-4602-b4a5-4fd5df18f9cc" providerId="ADAL" clId="{3508380E-3E7E-47D7-A322-3BE77F1FE890}" dt="2024-01-15T09:04:41.357" v="393"/>
          <ac:grpSpMkLst>
            <pc:docMk/>
            <pc:sldMk cId="3953196176" sldId="306"/>
            <ac:grpSpMk id="34" creationId="{1A26C9FF-B0C7-5191-EFF0-A7656CAEB17C}"/>
          </ac:grpSpMkLst>
        </pc:grpChg>
        <pc:grpChg chg="mod">
          <ac:chgData name="DO MINH DUY" userId="edce383e-f428-4602-b4a5-4fd5df18f9cc" providerId="ADAL" clId="{3508380E-3E7E-47D7-A322-3BE77F1FE890}" dt="2024-01-15T09:04:41.357" v="393"/>
          <ac:grpSpMkLst>
            <pc:docMk/>
            <pc:sldMk cId="3953196176" sldId="306"/>
            <ac:grpSpMk id="36" creationId="{7A9130EB-AECE-2F2C-7CE5-C1C55117CF50}"/>
          </ac:grpSpMkLst>
        </pc:grpChg>
        <pc:grpChg chg="mod">
          <ac:chgData name="DO MINH DUY" userId="edce383e-f428-4602-b4a5-4fd5df18f9cc" providerId="ADAL" clId="{3508380E-3E7E-47D7-A322-3BE77F1FE890}" dt="2024-01-15T09:04:46.398" v="397"/>
          <ac:grpSpMkLst>
            <pc:docMk/>
            <pc:sldMk cId="3953196176" sldId="306"/>
            <ac:grpSpMk id="40" creationId="{73080FE5-81A8-D577-9BE5-FC6C3DBCF8A4}"/>
          </ac:grpSpMkLst>
        </pc:grpChg>
        <pc:grpChg chg="mod">
          <ac:chgData name="DO MINH DUY" userId="edce383e-f428-4602-b4a5-4fd5df18f9cc" providerId="ADAL" clId="{3508380E-3E7E-47D7-A322-3BE77F1FE890}" dt="2024-01-15T09:05:00.612" v="402"/>
          <ac:grpSpMkLst>
            <pc:docMk/>
            <pc:sldMk cId="3953196176" sldId="306"/>
            <ac:grpSpMk id="45" creationId="{C8FF82EE-B5D1-73F9-72E9-603943EDBC77}"/>
          </ac:grpSpMkLst>
        </pc:grpChg>
        <pc:grpChg chg="del mod">
          <ac:chgData name="DO MINH DUY" userId="edce383e-f428-4602-b4a5-4fd5df18f9cc" providerId="ADAL" clId="{3508380E-3E7E-47D7-A322-3BE77F1FE890}" dt="2024-01-15T09:05:32.683" v="411"/>
          <ac:grpSpMkLst>
            <pc:docMk/>
            <pc:sldMk cId="3953196176" sldId="306"/>
            <ac:grpSpMk id="48" creationId="{FC4232D2-76C2-C5DD-60B2-0CE416512933}"/>
          </ac:grpSpMkLst>
        </pc:grpChg>
        <pc:grpChg chg="del mod">
          <ac:chgData name="DO MINH DUY" userId="edce383e-f428-4602-b4a5-4fd5df18f9cc" providerId="ADAL" clId="{3508380E-3E7E-47D7-A322-3BE77F1FE890}" dt="2024-01-15T10:00:32.966" v="539"/>
          <ac:grpSpMkLst>
            <pc:docMk/>
            <pc:sldMk cId="3953196176" sldId="306"/>
            <ac:grpSpMk id="54" creationId="{FA228C25-2001-21EF-9825-298F4D9B9520}"/>
          </ac:grpSpMkLst>
        </pc:grpChg>
        <pc:grpChg chg="mod">
          <ac:chgData name="DO MINH DUY" userId="edce383e-f428-4602-b4a5-4fd5df18f9cc" providerId="ADAL" clId="{3508380E-3E7E-47D7-A322-3BE77F1FE890}" dt="2024-01-15T09:05:55.295" v="426"/>
          <ac:grpSpMkLst>
            <pc:docMk/>
            <pc:sldMk cId="3953196176" sldId="306"/>
            <ac:grpSpMk id="963" creationId="{88F8A867-00FA-4C83-3652-F6E431F0971C}"/>
          </ac:grpSpMkLst>
        </pc:grpChg>
        <pc:grpChg chg="mod">
          <ac:chgData name="DO MINH DUY" userId="edce383e-f428-4602-b4a5-4fd5df18f9cc" providerId="ADAL" clId="{3508380E-3E7E-47D7-A322-3BE77F1FE890}" dt="2024-01-15T09:05:55.295" v="426"/>
          <ac:grpSpMkLst>
            <pc:docMk/>
            <pc:sldMk cId="3953196176" sldId="306"/>
            <ac:grpSpMk id="964" creationId="{C7D0A207-1646-030E-402F-5D62159FE06F}"/>
          </ac:grpSpMkLst>
        </pc:grpChg>
        <pc:grpChg chg="del mod">
          <ac:chgData name="DO MINH DUY" userId="edce383e-f428-4602-b4a5-4fd5df18f9cc" providerId="ADAL" clId="{3508380E-3E7E-47D7-A322-3BE77F1FE890}" dt="2024-01-15T09:06:01.959" v="438"/>
          <ac:grpSpMkLst>
            <pc:docMk/>
            <pc:sldMk cId="3953196176" sldId="306"/>
            <ac:grpSpMk id="969" creationId="{25DECEFB-3843-3539-F725-CA26C425B7DB}"/>
          </ac:grpSpMkLst>
        </pc:grpChg>
        <pc:grpChg chg="mod">
          <ac:chgData name="DO MINH DUY" userId="edce383e-f428-4602-b4a5-4fd5df18f9cc" providerId="ADAL" clId="{3508380E-3E7E-47D7-A322-3BE77F1FE890}" dt="2024-01-15T09:06:01.959" v="438"/>
          <ac:grpSpMkLst>
            <pc:docMk/>
            <pc:sldMk cId="3953196176" sldId="306"/>
            <ac:grpSpMk id="974" creationId="{076D4E14-CAFB-0A94-5C11-BE0450CD9E76}"/>
          </ac:grpSpMkLst>
        </pc:grpChg>
        <pc:grpChg chg="del mod">
          <ac:chgData name="DO MINH DUY" userId="edce383e-f428-4602-b4a5-4fd5df18f9cc" providerId="ADAL" clId="{3508380E-3E7E-47D7-A322-3BE77F1FE890}" dt="2024-01-15T09:58:33.300" v="450"/>
          <ac:grpSpMkLst>
            <pc:docMk/>
            <pc:sldMk cId="3953196176" sldId="306"/>
            <ac:grpSpMk id="978" creationId="{9B931311-649A-71E6-0580-D03400539CD8}"/>
          </ac:grpSpMkLst>
        </pc:grpChg>
        <pc:grpChg chg="del mod">
          <ac:chgData name="DO MINH DUY" userId="edce383e-f428-4602-b4a5-4fd5df18f9cc" providerId="ADAL" clId="{3508380E-3E7E-47D7-A322-3BE77F1FE890}" dt="2024-01-15T09:58:36.224" v="455"/>
          <ac:grpSpMkLst>
            <pc:docMk/>
            <pc:sldMk cId="3953196176" sldId="306"/>
            <ac:grpSpMk id="986" creationId="{190A2308-1162-505A-498A-A1DC2C350AE0}"/>
          </ac:grpSpMkLst>
        </pc:grpChg>
        <pc:grpChg chg="del mod">
          <ac:chgData name="DO MINH DUY" userId="edce383e-f428-4602-b4a5-4fd5df18f9cc" providerId="ADAL" clId="{3508380E-3E7E-47D7-A322-3BE77F1FE890}" dt="2024-01-15T09:58:37.433" v="458"/>
          <ac:grpSpMkLst>
            <pc:docMk/>
            <pc:sldMk cId="3953196176" sldId="306"/>
            <ac:grpSpMk id="991" creationId="{BB67CEF3-6EF1-F913-B092-6872AC33EF14}"/>
          </ac:grpSpMkLst>
        </pc:grpChg>
        <pc:grpChg chg="mod">
          <ac:chgData name="DO MINH DUY" userId="edce383e-f428-4602-b4a5-4fd5df18f9cc" providerId="ADAL" clId="{3508380E-3E7E-47D7-A322-3BE77F1FE890}" dt="2024-01-15T09:58:36.224" v="455"/>
          <ac:grpSpMkLst>
            <pc:docMk/>
            <pc:sldMk cId="3953196176" sldId="306"/>
            <ac:grpSpMk id="992" creationId="{DA9F0856-3C13-5EA0-13F0-FA291318FB25}"/>
          </ac:grpSpMkLst>
        </pc:grpChg>
        <pc:grpChg chg="mod">
          <ac:chgData name="DO MINH DUY" userId="edce383e-f428-4602-b4a5-4fd5df18f9cc" providerId="ADAL" clId="{3508380E-3E7E-47D7-A322-3BE77F1FE890}" dt="2024-01-15T09:58:37.433" v="458"/>
          <ac:grpSpMkLst>
            <pc:docMk/>
            <pc:sldMk cId="3953196176" sldId="306"/>
            <ac:grpSpMk id="996" creationId="{C131B048-F964-BE8A-8445-281F7229A7E3}"/>
          </ac:grpSpMkLst>
        </pc:grpChg>
        <pc:grpChg chg="mod">
          <ac:chgData name="DO MINH DUY" userId="edce383e-f428-4602-b4a5-4fd5df18f9cc" providerId="ADAL" clId="{3508380E-3E7E-47D7-A322-3BE77F1FE890}" dt="2024-01-15T09:58:40.527" v="463"/>
          <ac:grpSpMkLst>
            <pc:docMk/>
            <pc:sldMk cId="3953196176" sldId="306"/>
            <ac:grpSpMk id="1001" creationId="{464ABC6C-8222-8723-0E83-6612D5F36302}"/>
          </ac:grpSpMkLst>
        </pc:grpChg>
        <pc:grpChg chg="mod">
          <ac:chgData name="DO MINH DUY" userId="edce383e-f428-4602-b4a5-4fd5df18f9cc" providerId="ADAL" clId="{3508380E-3E7E-47D7-A322-3BE77F1FE890}" dt="2024-01-15T09:58:42.825" v="468"/>
          <ac:grpSpMkLst>
            <pc:docMk/>
            <pc:sldMk cId="3953196176" sldId="306"/>
            <ac:grpSpMk id="1006" creationId="{25FCE2D6-4C39-D5B0-83B5-CA489DB9AC74}"/>
          </ac:grpSpMkLst>
        </pc:grpChg>
        <pc:grpChg chg="mod">
          <ac:chgData name="DO MINH DUY" userId="edce383e-f428-4602-b4a5-4fd5df18f9cc" providerId="ADAL" clId="{3508380E-3E7E-47D7-A322-3BE77F1FE890}" dt="2024-01-15T09:58:57.231" v="475"/>
          <ac:grpSpMkLst>
            <pc:docMk/>
            <pc:sldMk cId="3953196176" sldId="306"/>
            <ac:grpSpMk id="1025" creationId="{51627A58-2BE8-34C4-D279-84CC07EC82AC}"/>
          </ac:grpSpMkLst>
        </pc:grpChg>
        <pc:grpChg chg="mod">
          <ac:chgData name="DO MINH DUY" userId="edce383e-f428-4602-b4a5-4fd5df18f9cc" providerId="ADAL" clId="{3508380E-3E7E-47D7-A322-3BE77F1FE890}" dt="2024-01-15T09:59:15.833" v="478"/>
          <ac:grpSpMkLst>
            <pc:docMk/>
            <pc:sldMk cId="3953196176" sldId="306"/>
            <ac:grpSpMk id="1028" creationId="{D0C19211-8D93-C0F0-2A1B-038B537FCDC0}"/>
          </ac:grpSpMkLst>
        </pc:grpChg>
        <pc:grpChg chg="mod">
          <ac:chgData name="DO MINH DUY" userId="edce383e-f428-4602-b4a5-4fd5df18f9cc" providerId="ADAL" clId="{3508380E-3E7E-47D7-A322-3BE77F1FE890}" dt="2024-01-15T09:59:24.206" v="484"/>
          <ac:grpSpMkLst>
            <pc:docMk/>
            <pc:sldMk cId="3953196176" sldId="306"/>
            <ac:grpSpMk id="1034" creationId="{8B4BD89A-29B6-7F90-5180-278DCB9BAF1D}"/>
          </ac:grpSpMkLst>
        </pc:grpChg>
        <pc:grpChg chg="mod">
          <ac:chgData name="DO MINH DUY" userId="edce383e-f428-4602-b4a5-4fd5df18f9cc" providerId="ADAL" clId="{3508380E-3E7E-47D7-A322-3BE77F1FE890}" dt="2024-01-15T09:59:33.194" v="495"/>
          <ac:grpSpMkLst>
            <pc:docMk/>
            <pc:sldMk cId="3953196176" sldId="306"/>
            <ac:grpSpMk id="1043" creationId="{2F00913B-08D2-BF4B-EA57-98C980707903}"/>
          </ac:grpSpMkLst>
        </pc:grpChg>
        <pc:grpChg chg="add del mod">
          <ac:chgData name="DO MINH DUY" userId="edce383e-f428-4602-b4a5-4fd5df18f9cc" providerId="ADAL" clId="{3508380E-3E7E-47D7-A322-3BE77F1FE890}" dt="2024-01-15T09:59:52.155" v="505"/>
          <ac:grpSpMkLst>
            <pc:docMk/>
            <pc:sldMk cId="3953196176" sldId="306"/>
            <ac:grpSpMk id="1046" creationId="{59359C4A-FF1F-CB10-4D48-44C9987E8A96}"/>
          </ac:grpSpMkLst>
        </pc:grpChg>
        <pc:grpChg chg="mod">
          <ac:chgData name="DO MINH DUY" userId="edce383e-f428-4602-b4a5-4fd5df18f9cc" providerId="ADAL" clId="{3508380E-3E7E-47D7-A322-3BE77F1FE890}" dt="2024-01-15T09:59:46.471" v="502"/>
          <ac:grpSpMkLst>
            <pc:docMk/>
            <pc:sldMk cId="3953196176" sldId="306"/>
            <ac:grpSpMk id="1048" creationId="{1DAAEFF4-9E3F-3915-D1FA-3AB8A50D9250}"/>
          </ac:grpSpMkLst>
        </pc:grpChg>
        <pc:grpChg chg="del mod">
          <ac:chgData name="DO MINH DUY" userId="edce383e-f428-4602-b4a5-4fd5df18f9cc" providerId="ADAL" clId="{3508380E-3E7E-47D7-A322-3BE77F1FE890}" dt="2024-01-15T09:59:58.027" v="514"/>
          <ac:grpSpMkLst>
            <pc:docMk/>
            <pc:sldMk cId="3953196176" sldId="306"/>
            <ac:grpSpMk id="1051" creationId="{6A36CB9D-F22C-EFC3-8313-FA51B492ADEC}"/>
          </ac:grpSpMkLst>
        </pc:grpChg>
        <pc:grpChg chg="del mod">
          <ac:chgData name="DO MINH DUY" userId="edce383e-f428-4602-b4a5-4fd5df18f9cc" providerId="ADAL" clId="{3508380E-3E7E-47D7-A322-3BE77F1FE890}" dt="2024-01-15T10:00:21.125" v="521"/>
          <ac:grpSpMkLst>
            <pc:docMk/>
            <pc:sldMk cId="3953196176" sldId="306"/>
            <ac:grpSpMk id="1060" creationId="{64EB1667-BEE4-1223-C742-D7D133731ABE}"/>
          </ac:grpSpMkLst>
        </pc:grpChg>
        <pc:grpChg chg="del mod">
          <ac:chgData name="DO MINH DUY" userId="edce383e-f428-4602-b4a5-4fd5df18f9cc" providerId="ADAL" clId="{3508380E-3E7E-47D7-A322-3BE77F1FE890}" dt="2024-01-15T10:00:28.214" v="534"/>
          <ac:grpSpMkLst>
            <pc:docMk/>
            <pc:sldMk cId="3953196176" sldId="306"/>
            <ac:grpSpMk id="1067" creationId="{C4D89461-206C-352E-4B96-DABFB72CFE1D}"/>
          </ac:grpSpMkLst>
        </pc:grpChg>
        <pc:grpChg chg="del mod">
          <ac:chgData name="DO MINH DUY" userId="edce383e-f428-4602-b4a5-4fd5df18f9cc" providerId="ADAL" clId="{3508380E-3E7E-47D7-A322-3BE77F1FE890}" dt="2024-01-15T10:00:32.966" v="539"/>
          <ac:grpSpMkLst>
            <pc:docMk/>
            <pc:sldMk cId="3953196176" sldId="306"/>
            <ac:grpSpMk id="1080" creationId="{BA67B590-1347-089F-55E7-5162059BB54C}"/>
          </ac:grpSpMkLst>
        </pc:grpChg>
        <pc:grpChg chg="del mod">
          <ac:chgData name="DO MINH DUY" userId="edce383e-f428-4602-b4a5-4fd5df18f9cc" providerId="ADAL" clId="{3508380E-3E7E-47D7-A322-3BE77F1FE890}" dt="2024-01-15T10:01:28.523" v="609"/>
          <ac:grpSpMkLst>
            <pc:docMk/>
            <pc:sldMk cId="3953196176" sldId="306"/>
            <ac:grpSpMk id="1085" creationId="{FB000C68-F832-C1EE-01AF-72EE126986DA}"/>
          </ac:grpSpMkLst>
        </pc:grpChg>
        <pc:grpChg chg="add del mod">
          <ac:chgData name="DO MINH DUY" userId="edce383e-f428-4602-b4a5-4fd5df18f9cc" providerId="ADAL" clId="{3508380E-3E7E-47D7-A322-3BE77F1FE890}" dt="2024-01-15T10:00:57.418" v="589"/>
          <ac:grpSpMkLst>
            <pc:docMk/>
            <pc:sldMk cId="3953196176" sldId="306"/>
            <ac:grpSpMk id="1089" creationId="{7CD50EF3-43A5-35B4-AAF8-816C7AD31403}"/>
          </ac:grpSpMkLst>
        </pc:grpChg>
        <pc:grpChg chg="add del mod">
          <ac:chgData name="DO MINH DUY" userId="edce383e-f428-4602-b4a5-4fd5df18f9cc" providerId="ADAL" clId="{3508380E-3E7E-47D7-A322-3BE77F1FE890}" dt="2024-01-15T10:00:47.913" v="567"/>
          <ac:grpSpMkLst>
            <pc:docMk/>
            <pc:sldMk cId="3953196176" sldId="306"/>
            <ac:grpSpMk id="1095" creationId="{1C59A37D-FDED-6619-8CF3-B19F416F1A58}"/>
          </ac:grpSpMkLst>
        </pc:grpChg>
        <pc:grpChg chg="add del mod">
          <ac:chgData name="DO MINH DUY" userId="edce383e-f428-4602-b4a5-4fd5df18f9cc" providerId="ADAL" clId="{3508380E-3E7E-47D7-A322-3BE77F1FE890}" dt="2024-01-15T10:00:47.778" v="562"/>
          <ac:grpSpMkLst>
            <pc:docMk/>
            <pc:sldMk cId="3953196176" sldId="306"/>
            <ac:grpSpMk id="1100" creationId="{E8D6F964-7A81-68CE-EE1F-842CAE20FCAA}"/>
          </ac:grpSpMkLst>
        </pc:grpChg>
        <pc:grpChg chg="mod">
          <ac:chgData name="DO MINH DUY" userId="edce383e-f428-4602-b4a5-4fd5df18f9cc" providerId="ADAL" clId="{3508380E-3E7E-47D7-A322-3BE77F1FE890}" dt="2024-01-15T10:00:47.239" v="559"/>
          <ac:grpSpMkLst>
            <pc:docMk/>
            <pc:sldMk cId="3953196176" sldId="306"/>
            <ac:grpSpMk id="1103" creationId="{B1294AA6-2916-9EB8-2FA8-7926BEDEF293}"/>
          </ac:grpSpMkLst>
        </pc:grpChg>
        <pc:grpChg chg="mod">
          <ac:chgData name="DO MINH DUY" userId="edce383e-f428-4602-b4a5-4fd5df18f9cc" providerId="ADAL" clId="{3508380E-3E7E-47D7-A322-3BE77F1FE890}" dt="2024-01-15T10:00:53.878" v="583"/>
          <ac:grpSpMkLst>
            <pc:docMk/>
            <pc:sldMk cId="3953196176" sldId="306"/>
            <ac:grpSpMk id="1112" creationId="{9B3AF218-8FFE-8D96-9BE4-DF73833BC119}"/>
          </ac:grpSpMkLst>
        </pc:grpChg>
        <pc:grpChg chg="del mod">
          <ac:chgData name="DO MINH DUY" userId="edce383e-f428-4602-b4a5-4fd5df18f9cc" providerId="ADAL" clId="{3508380E-3E7E-47D7-A322-3BE77F1FE890}" dt="2024-01-15T10:00:58.549" v="591"/>
          <ac:grpSpMkLst>
            <pc:docMk/>
            <pc:sldMk cId="3953196176" sldId="306"/>
            <ac:grpSpMk id="1117" creationId="{AE6C2033-D703-9088-1F28-85C889474D2E}"/>
          </ac:grpSpMkLst>
        </pc:grpChg>
        <pc:grpChg chg="del mod">
          <ac:chgData name="DO MINH DUY" userId="edce383e-f428-4602-b4a5-4fd5df18f9cc" providerId="ADAL" clId="{3508380E-3E7E-47D7-A322-3BE77F1FE890}" dt="2024-01-15T10:01:06.874" v="600"/>
          <ac:grpSpMkLst>
            <pc:docMk/>
            <pc:sldMk cId="3953196176" sldId="306"/>
            <ac:grpSpMk id="1119" creationId="{AB219C62-23E1-34C5-A24F-5472898569CE}"/>
          </ac:grpSpMkLst>
        </pc:grpChg>
        <pc:grpChg chg="del mod">
          <ac:chgData name="DO MINH DUY" userId="edce383e-f428-4602-b4a5-4fd5df18f9cc" providerId="ADAL" clId="{3508380E-3E7E-47D7-A322-3BE77F1FE890}" dt="2024-01-15T10:01:05.747" v="598"/>
          <ac:grpSpMkLst>
            <pc:docMk/>
            <pc:sldMk cId="3953196176" sldId="306"/>
            <ac:grpSpMk id="1122" creationId="{5FBE31D8-F0A3-FC88-967A-52F9B3A284A9}"/>
          </ac:grpSpMkLst>
        </pc:grpChg>
        <pc:grpChg chg="del mod">
          <ac:chgData name="DO MINH DUY" userId="edce383e-f428-4602-b4a5-4fd5df18f9cc" providerId="ADAL" clId="{3508380E-3E7E-47D7-A322-3BE77F1FE890}" dt="2024-01-15T10:01:06.874" v="600"/>
          <ac:grpSpMkLst>
            <pc:docMk/>
            <pc:sldMk cId="3953196176" sldId="306"/>
            <ac:grpSpMk id="1126" creationId="{EC6C2ADC-A2F9-42EB-1AA3-CE114C689226}"/>
          </ac:grpSpMkLst>
        </pc:grpChg>
        <pc:grpChg chg="mod">
          <ac:chgData name="DO MINH DUY" userId="edce383e-f428-4602-b4a5-4fd5df18f9cc" providerId="ADAL" clId="{3508380E-3E7E-47D7-A322-3BE77F1FE890}" dt="2024-01-15T10:01:06.874" v="600"/>
          <ac:grpSpMkLst>
            <pc:docMk/>
            <pc:sldMk cId="3953196176" sldId="306"/>
            <ac:grpSpMk id="1128" creationId="{6EFABF13-AE3D-2FF8-CCCD-FE57B8CFC607}"/>
          </ac:grpSpMkLst>
        </pc:grpChg>
        <pc:grpChg chg="mod">
          <ac:chgData name="DO MINH DUY" userId="edce383e-f428-4602-b4a5-4fd5df18f9cc" providerId="ADAL" clId="{3508380E-3E7E-47D7-A322-3BE77F1FE890}" dt="2024-01-15T10:01:11.684" v="605"/>
          <ac:grpSpMkLst>
            <pc:docMk/>
            <pc:sldMk cId="3953196176" sldId="306"/>
            <ac:grpSpMk id="1133" creationId="{94882962-D5C8-D7F0-AC02-4683FC2D1D3B}"/>
          </ac:grpSpMkLst>
        </pc:grpChg>
        <pc:grpChg chg="mod">
          <ac:chgData name="DO MINH DUY" userId="edce383e-f428-4602-b4a5-4fd5df18f9cc" providerId="ADAL" clId="{3508380E-3E7E-47D7-A322-3BE77F1FE890}" dt="2024-01-15T10:01:28.523" v="609"/>
          <ac:grpSpMkLst>
            <pc:docMk/>
            <pc:sldMk cId="3953196176" sldId="306"/>
            <ac:grpSpMk id="1137" creationId="{0DA4267E-2B00-56C3-EC40-4247A213235B}"/>
          </ac:grpSpMkLst>
        </pc:grpChg>
        <pc:grpChg chg="mod">
          <ac:chgData name="DO MINH DUY" userId="edce383e-f428-4602-b4a5-4fd5df18f9cc" providerId="ADAL" clId="{3508380E-3E7E-47D7-A322-3BE77F1FE890}" dt="2024-01-15T10:01:41.426" v="616"/>
          <ac:grpSpMkLst>
            <pc:docMk/>
            <pc:sldMk cId="3953196176" sldId="306"/>
            <ac:grpSpMk id="1142" creationId="{9C7A566E-A3D6-4760-6B34-7770277F5360}"/>
          </ac:grpSpMkLst>
        </pc:grpChg>
        <pc:grpChg chg="del mod">
          <ac:chgData name="DO MINH DUY" userId="edce383e-f428-4602-b4a5-4fd5df18f9cc" providerId="ADAL" clId="{3508380E-3E7E-47D7-A322-3BE77F1FE890}" dt="2024-01-15T10:01:47.506" v="623"/>
          <ac:grpSpMkLst>
            <pc:docMk/>
            <pc:sldMk cId="3953196176" sldId="306"/>
            <ac:grpSpMk id="1145" creationId="{8CC375ED-4EB8-1B1F-C572-8F2CF1C4FE09}"/>
          </ac:grpSpMkLst>
        </pc:grpChg>
        <pc:grpChg chg="add del mod">
          <ac:chgData name="DO MINH DUY" userId="edce383e-f428-4602-b4a5-4fd5df18f9cc" providerId="ADAL" clId="{3508380E-3E7E-47D7-A322-3BE77F1FE890}" dt="2024-01-15T10:01:54.458" v="637"/>
          <ac:grpSpMkLst>
            <pc:docMk/>
            <pc:sldMk cId="3953196176" sldId="306"/>
            <ac:grpSpMk id="1147" creationId="{5A498805-87D2-17D8-445C-BB4815AA1F4A}"/>
          </ac:grpSpMkLst>
        </pc:grpChg>
        <pc:grpChg chg="mod">
          <ac:chgData name="DO MINH DUY" userId="edce383e-f428-4602-b4a5-4fd5df18f9cc" providerId="ADAL" clId="{3508380E-3E7E-47D7-A322-3BE77F1FE890}" dt="2024-01-15T10:01:51.046" v="631"/>
          <ac:grpSpMkLst>
            <pc:docMk/>
            <pc:sldMk cId="3953196176" sldId="306"/>
            <ac:grpSpMk id="1153" creationId="{8C50080A-523E-399A-FC38-54C6898BBE2F}"/>
          </ac:grpSpMkLst>
        </pc:grpChg>
        <pc:grpChg chg="mod">
          <ac:chgData name="DO MINH DUY" userId="edce383e-f428-4602-b4a5-4fd5df18f9cc" providerId="ADAL" clId="{3508380E-3E7E-47D7-A322-3BE77F1FE890}" dt="2024-01-15T10:01:54.458" v="637"/>
          <ac:grpSpMkLst>
            <pc:docMk/>
            <pc:sldMk cId="3953196176" sldId="306"/>
            <ac:grpSpMk id="1159" creationId="{D4F8D59D-2CC0-77F7-43BB-64292538F168}"/>
          </ac:grpSpMkLst>
        </pc:grpChg>
        <pc:grpChg chg="mod">
          <ac:chgData name="DO MINH DUY" userId="edce383e-f428-4602-b4a5-4fd5df18f9cc" providerId="ADAL" clId="{3508380E-3E7E-47D7-A322-3BE77F1FE890}" dt="2024-01-15T10:03:57.579" v="640"/>
          <ac:grpSpMkLst>
            <pc:docMk/>
            <pc:sldMk cId="3953196176" sldId="306"/>
            <ac:grpSpMk id="1162" creationId="{33FF8094-E354-BC6D-C4EB-CEA28AB1F5FE}"/>
          </ac:grpSpMkLst>
        </pc:grpChg>
        <pc:grpChg chg="del mod">
          <ac:chgData name="DO MINH DUY" userId="edce383e-f428-4602-b4a5-4fd5df18f9cc" providerId="ADAL" clId="{3508380E-3E7E-47D7-A322-3BE77F1FE890}" dt="2024-01-15T10:04:05.530" v="652"/>
          <ac:grpSpMkLst>
            <pc:docMk/>
            <pc:sldMk cId="3953196176" sldId="306"/>
            <ac:grpSpMk id="1170" creationId="{8B151F06-AB87-A41A-02BE-7BA9612BBCBD}"/>
          </ac:grpSpMkLst>
        </pc:grpChg>
        <pc:grpChg chg="del mod">
          <ac:chgData name="DO MINH DUY" userId="edce383e-f428-4602-b4a5-4fd5df18f9cc" providerId="ADAL" clId="{3508380E-3E7E-47D7-A322-3BE77F1FE890}" dt="2024-01-15T10:04:08.628" v="655"/>
          <ac:grpSpMkLst>
            <pc:docMk/>
            <pc:sldMk cId="3953196176" sldId="306"/>
            <ac:grpSpMk id="1174" creationId="{BFF7DBAF-91CD-86A9-D43C-9B0D8EB29598}"/>
          </ac:grpSpMkLst>
        </pc:grpChg>
        <pc:grpChg chg="del mod">
          <ac:chgData name="DO MINH DUY" userId="edce383e-f428-4602-b4a5-4fd5df18f9cc" providerId="ADAL" clId="{3508380E-3E7E-47D7-A322-3BE77F1FE890}" dt="2024-01-15T10:04:11.392" v="662"/>
          <ac:grpSpMkLst>
            <pc:docMk/>
            <pc:sldMk cId="3953196176" sldId="306"/>
            <ac:grpSpMk id="1177" creationId="{7BE44063-B216-7592-016D-884E9517C69A}"/>
          </ac:grpSpMkLst>
        </pc:grpChg>
        <pc:grpChg chg="mod">
          <ac:chgData name="DO MINH DUY" userId="edce383e-f428-4602-b4a5-4fd5df18f9cc" providerId="ADAL" clId="{3508380E-3E7E-47D7-A322-3BE77F1FE890}" dt="2024-01-15T10:04:11.392" v="662"/>
          <ac:grpSpMkLst>
            <pc:docMk/>
            <pc:sldMk cId="3953196176" sldId="306"/>
            <ac:grpSpMk id="1184" creationId="{66A1F1F9-DAA6-658E-D84F-6E9B8D372522}"/>
          </ac:grpSpMkLst>
        </pc:grpChg>
        <pc:grpChg chg="mod">
          <ac:chgData name="DO MINH DUY" userId="edce383e-f428-4602-b4a5-4fd5df18f9cc" providerId="ADAL" clId="{3508380E-3E7E-47D7-A322-3BE77F1FE890}" dt="2024-01-15T10:04:20.132" v="667"/>
          <ac:grpSpMkLst>
            <pc:docMk/>
            <pc:sldMk cId="3953196176" sldId="306"/>
            <ac:grpSpMk id="1187" creationId="{4B8E7545-F658-C029-6515-3A03BD6DBF8C}"/>
          </ac:grpSpMkLst>
        </pc:grpChg>
        <pc:grpChg chg="del mod">
          <ac:chgData name="DO MINH DUY" userId="edce383e-f428-4602-b4a5-4fd5df18f9cc" providerId="ADAL" clId="{3508380E-3E7E-47D7-A322-3BE77F1FE890}" dt="2024-01-15T10:04:25.476" v="677"/>
          <ac:grpSpMkLst>
            <pc:docMk/>
            <pc:sldMk cId="3953196176" sldId="306"/>
            <ac:grpSpMk id="1192" creationId="{3E25F6A8-3985-98E9-AB59-1B4B3C37100C}"/>
          </ac:grpSpMkLst>
        </pc:grpChg>
        <pc:grpChg chg="del mod">
          <ac:chgData name="DO MINH DUY" userId="edce383e-f428-4602-b4a5-4fd5df18f9cc" providerId="ADAL" clId="{3508380E-3E7E-47D7-A322-3BE77F1FE890}" dt="2024-01-15T10:04:30.529" v="686"/>
          <ac:grpSpMkLst>
            <pc:docMk/>
            <pc:sldMk cId="3953196176" sldId="306"/>
            <ac:grpSpMk id="1196" creationId="{7373680E-68BC-6840-FC0F-FF6BC15E1F1D}"/>
          </ac:grpSpMkLst>
        </pc:grpChg>
        <pc:grpChg chg="mod">
          <ac:chgData name="DO MINH DUY" userId="edce383e-f428-4602-b4a5-4fd5df18f9cc" providerId="ADAL" clId="{3508380E-3E7E-47D7-A322-3BE77F1FE890}" dt="2024-01-15T10:04:30.529" v="686"/>
          <ac:grpSpMkLst>
            <pc:docMk/>
            <pc:sldMk cId="3953196176" sldId="306"/>
            <ac:grpSpMk id="1205" creationId="{6E4125D9-CBC5-5C0B-825E-1FD8E45D4633}"/>
          </ac:grpSpMkLst>
        </pc:grpChg>
        <pc:grpChg chg="mod">
          <ac:chgData name="DO MINH DUY" userId="edce383e-f428-4602-b4a5-4fd5df18f9cc" providerId="ADAL" clId="{3508380E-3E7E-47D7-A322-3BE77F1FE890}" dt="2024-01-15T10:04:44.420" v="691"/>
          <ac:grpSpMkLst>
            <pc:docMk/>
            <pc:sldMk cId="3953196176" sldId="306"/>
            <ac:grpSpMk id="1209" creationId="{D59A1BCC-A491-362D-559E-A8C4A8C69D41}"/>
          </ac:grpSpMkLst>
        </pc:grpChg>
        <pc:inkChg chg="add">
          <ac:chgData name="DO MINH DUY" userId="edce383e-f428-4602-b4a5-4fd5df18f9cc" providerId="ADAL" clId="{3508380E-3E7E-47D7-A322-3BE77F1FE890}" dt="2024-01-15T08:41:20.602" v="360" actId="9405"/>
          <ac:inkMkLst>
            <pc:docMk/>
            <pc:sldMk cId="3953196176" sldId="306"/>
            <ac:inkMk id="2" creationId="{580F17DD-57F0-7F8F-E099-ADC273BBD3A4}"/>
          </ac:inkMkLst>
        </pc:inkChg>
        <pc:inkChg chg="add">
          <ac:chgData name="DO MINH DUY" userId="edce383e-f428-4602-b4a5-4fd5df18f9cc" providerId="ADAL" clId="{3508380E-3E7E-47D7-A322-3BE77F1FE890}" dt="2024-01-15T08:41:27.335" v="361" actId="9405"/>
          <ac:inkMkLst>
            <pc:docMk/>
            <pc:sldMk cId="3953196176" sldId="306"/>
            <ac:inkMk id="4" creationId="{BEA60429-38B6-0063-61B9-236A56B5AAF0}"/>
          </ac:inkMkLst>
        </pc:inkChg>
        <pc:inkChg chg="add">
          <ac:chgData name="DO MINH DUY" userId="edce383e-f428-4602-b4a5-4fd5df18f9cc" providerId="ADAL" clId="{3508380E-3E7E-47D7-A322-3BE77F1FE890}" dt="2024-01-15T08:41:29.720" v="362" actId="9405"/>
          <ac:inkMkLst>
            <pc:docMk/>
            <pc:sldMk cId="3953196176" sldId="306"/>
            <ac:inkMk id="5" creationId="{BED9F7D6-48E7-825E-691F-AFED7B411295}"/>
          </ac:inkMkLst>
        </pc:inkChg>
        <pc:inkChg chg="add mod">
          <ac:chgData name="DO MINH DUY" userId="edce383e-f428-4602-b4a5-4fd5df18f9cc" providerId="ADAL" clId="{3508380E-3E7E-47D7-A322-3BE77F1FE890}" dt="2024-01-15T08:41:38.879" v="366"/>
          <ac:inkMkLst>
            <pc:docMk/>
            <pc:sldMk cId="3953196176" sldId="306"/>
            <ac:inkMk id="6" creationId="{EAB2111E-D450-8673-A549-FF2460CE0B91}"/>
          </ac:inkMkLst>
        </pc:inkChg>
        <pc:inkChg chg="add mod">
          <ac:chgData name="DO MINH DUY" userId="edce383e-f428-4602-b4a5-4fd5df18f9cc" providerId="ADAL" clId="{3508380E-3E7E-47D7-A322-3BE77F1FE890}" dt="2024-01-15T08:41:38.879" v="366"/>
          <ac:inkMkLst>
            <pc:docMk/>
            <pc:sldMk cId="3953196176" sldId="306"/>
            <ac:inkMk id="7" creationId="{B68A01E5-BAB8-5839-E1B7-73F78ACA1F6D}"/>
          </ac:inkMkLst>
        </pc:inkChg>
        <pc:inkChg chg="add mod">
          <ac:chgData name="DO MINH DUY" userId="edce383e-f428-4602-b4a5-4fd5df18f9cc" providerId="ADAL" clId="{3508380E-3E7E-47D7-A322-3BE77F1FE890}" dt="2024-01-15T08:41:38.879" v="366"/>
          <ac:inkMkLst>
            <pc:docMk/>
            <pc:sldMk cId="3953196176" sldId="306"/>
            <ac:inkMk id="8" creationId="{FC7F0E30-6950-045F-B626-AC6F46862A71}"/>
          </ac:inkMkLst>
        </pc:inkChg>
        <pc:inkChg chg="add">
          <ac:chgData name="DO MINH DUY" userId="edce383e-f428-4602-b4a5-4fd5df18f9cc" providerId="ADAL" clId="{3508380E-3E7E-47D7-A322-3BE77F1FE890}" dt="2024-01-15T08:41:39.551" v="367" actId="9405"/>
          <ac:inkMkLst>
            <pc:docMk/>
            <pc:sldMk cId="3953196176" sldId="306"/>
            <ac:inkMk id="10" creationId="{9B0055A4-29F9-62F6-497C-3331D83BFBD8}"/>
          </ac:inkMkLst>
        </pc:inkChg>
        <pc:inkChg chg="add">
          <ac:chgData name="DO MINH DUY" userId="edce383e-f428-4602-b4a5-4fd5df18f9cc" providerId="ADAL" clId="{3508380E-3E7E-47D7-A322-3BE77F1FE890}" dt="2024-01-15T08:41:40.752" v="368" actId="9405"/>
          <ac:inkMkLst>
            <pc:docMk/>
            <pc:sldMk cId="3953196176" sldId="306"/>
            <ac:inkMk id="11" creationId="{459F30BF-2FEE-0648-3871-B1654221D15C}"/>
          </ac:inkMkLst>
        </pc:inkChg>
        <pc:inkChg chg="add mod">
          <ac:chgData name="DO MINH DUY" userId="edce383e-f428-4602-b4a5-4fd5df18f9cc" providerId="ADAL" clId="{3508380E-3E7E-47D7-A322-3BE77F1FE890}" dt="2024-01-15T08:41:46.955" v="371"/>
          <ac:inkMkLst>
            <pc:docMk/>
            <pc:sldMk cId="3953196176" sldId="306"/>
            <ac:inkMk id="12" creationId="{5B9426DC-4C46-321F-E98D-F8D67ECAAC7B}"/>
          </ac:inkMkLst>
        </pc:inkChg>
        <pc:inkChg chg="add mod">
          <ac:chgData name="DO MINH DUY" userId="edce383e-f428-4602-b4a5-4fd5df18f9cc" providerId="ADAL" clId="{3508380E-3E7E-47D7-A322-3BE77F1FE890}" dt="2024-01-15T08:41:46.955" v="371"/>
          <ac:inkMkLst>
            <pc:docMk/>
            <pc:sldMk cId="3953196176" sldId="306"/>
            <ac:inkMk id="13" creationId="{6202E660-BB3B-587D-0570-25B56D895F0A}"/>
          </ac:inkMkLst>
        </pc:inkChg>
        <pc:inkChg chg="add mod">
          <ac:chgData name="DO MINH DUY" userId="edce383e-f428-4602-b4a5-4fd5df18f9cc" providerId="ADAL" clId="{3508380E-3E7E-47D7-A322-3BE77F1FE890}" dt="2024-01-15T08:41:51.167" v="374"/>
          <ac:inkMkLst>
            <pc:docMk/>
            <pc:sldMk cId="3953196176" sldId="306"/>
            <ac:inkMk id="15" creationId="{8CED27D1-BBFB-CFDD-7017-341F6A3ADEAC}"/>
          </ac:inkMkLst>
        </pc:inkChg>
        <pc:inkChg chg="add mod">
          <ac:chgData name="DO MINH DUY" userId="edce383e-f428-4602-b4a5-4fd5df18f9cc" providerId="ADAL" clId="{3508380E-3E7E-47D7-A322-3BE77F1FE890}" dt="2024-01-15T08:41:51.167" v="374"/>
          <ac:inkMkLst>
            <pc:docMk/>
            <pc:sldMk cId="3953196176" sldId="306"/>
            <ac:inkMk id="16" creationId="{AC8447F6-122A-2FAB-CB64-F18F7A8D8517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18" creationId="{7390BDA8-061E-F651-3A2F-6C001B115257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19" creationId="{D77A6E31-D91B-C9ED-9D8F-4C473E638B9D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20" creationId="{DA69CA65-B4A7-1877-F88D-90AB2D8540BC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21" creationId="{C823F45D-E422-5225-54E7-FF3DA65FB767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22" creationId="{78ABD3F8-E90C-8843-96D3-642A6DE182E9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23" creationId="{3FAF6816-5F65-F6CB-B0B4-BEB9BFF6218F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24" creationId="{131A90B3-8B02-8DE8-625F-37624C8F8C1D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25" creationId="{89E1C0D6-4F44-3A39-C44B-A30163043254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26" creationId="{580371D9-95C9-CC42-B330-CD317AEA0879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27" creationId="{399A2373-5BE4-B8E9-47A8-DFCB2EA219FE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29" creationId="{A884EC1B-10F9-595E-0EA6-B3119A01644D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30" creationId="{AB990759-4737-4040-EEF3-13C58D3486B8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31" creationId="{6BD5E03E-3F51-B894-397E-22E93834274E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32" creationId="{1CCB04BD-7395-8434-61D5-F3F353247AF7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33" creationId="{D06F66F0-5D3B-0B47-6058-AA53466D70E4}"/>
          </ac:inkMkLst>
        </pc:inkChg>
        <pc:inkChg chg="add mod">
          <ac:chgData name="DO MINH DUY" userId="edce383e-f428-4602-b4a5-4fd5df18f9cc" providerId="ADAL" clId="{3508380E-3E7E-47D7-A322-3BE77F1FE890}" dt="2024-01-15T09:04:41.357" v="393"/>
          <ac:inkMkLst>
            <pc:docMk/>
            <pc:sldMk cId="3953196176" sldId="306"/>
            <ac:inkMk id="35" creationId="{2627EFDE-F1F7-9002-6AF2-9F9DF4D48CF5}"/>
          </ac:inkMkLst>
        </pc:inkChg>
        <pc:inkChg chg="add mod">
          <ac:chgData name="DO MINH DUY" userId="edce383e-f428-4602-b4a5-4fd5df18f9cc" providerId="ADAL" clId="{3508380E-3E7E-47D7-A322-3BE77F1FE890}" dt="2024-01-15T09:04:46.398" v="397"/>
          <ac:inkMkLst>
            <pc:docMk/>
            <pc:sldMk cId="3953196176" sldId="306"/>
            <ac:inkMk id="37" creationId="{C57ADEFE-54C2-E4A5-E0C2-816B7E348035}"/>
          </ac:inkMkLst>
        </pc:inkChg>
        <pc:inkChg chg="add mod">
          <ac:chgData name="DO MINH DUY" userId="edce383e-f428-4602-b4a5-4fd5df18f9cc" providerId="ADAL" clId="{3508380E-3E7E-47D7-A322-3BE77F1FE890}" dt="2024-01-15T09:04:46.398" v="397"/>
          <ac:inkMkLst>
            <pc:docMk/>
            <pc:sldMk cId="3953196176" sldId="306"/>
            <ac:inkMk id="38" creationId="{3644CE33-42F1-97A0-1970-EA4794447AE4}"/>
          </ac:inkMkLst>
        </pc:inkChg>
        <pc:inkChg chg="add mod">
          <ac:chgData name="DO MINH DUY" userId="edce383e-f428-4602-b4a5-4fd5df18f9cc" providerId="ADAL" clId="{3508380E-3E7E-47D7-A322-3BE77F1FE890}" dt="2024-01-15T09:04:46.398" v="397"/>
          <ac:inkMkLst>
            <pc:docMk/>
            <pc:sldMk cId="3953196176" sldId="306"/>
            <ac:inkMk id="39" creationId="{1094406E-7446-935E-D4F4-A3FF54B85313}"/>
          </ac:inkMkLst>
        </pc:inkChg>
        <pc:inkChg chg="add mod">
          <ac:chgData name="DO MINH DUY" userId="edce383e-f428-4602-b4a5-4fd5df18f9cc" providerId="ADAL" clId="{3508380E-3E7E-47D7-A322-3BE77F1FE890}" dt="2024-01-15T09:05:00.612" v="402"/>
          <ac:inkMkLst>
            <pc:docMk/>
            <pc:sldMk cId="3953196176" sldId="306"/>
            <ac:inkMk id="41" creationId="{245D4485-8F69-5BEA-CA1F-9D014B578EF8}"/>
          </ac:inkMkLst>
        </pc:inkChg>
        <pc:inkChg chg="add mod">
          <ac:chgData name="DO MINH DUY" userId="edce383e-f428-4602-b4a5-4fd5df18f9cc" providerId="ADAL" clId="{3508380E-3E7E-47D7-A322-3BE77F1FE890}" dt="2024-01-15T09:05:00.612" v="402"/>
          <ac:inkMkLst>
            <pc:docMk/>
            <pc:sldMk cId="3953196176" sldId="306"/>
            <ac:inkMk id="42" creationId="{CA381D04-3FC7-76A3-1FFD-FBB080F2D1EF}"/>
          </ac:inkMkLst>
        </pc:inkChg>
        <pc:inkChg chg="add mod">
          <ac:chgData name="DO MINH DUY" userId="edce383e-f428-4602-b4a5-4fd5df18f9cc" providerId="ADAL" clId="{3508380E-3E7E-47D7-A322-3BE77F1FE890}" dt="2024-01-15T09:05:00.612" v="402"/>
          <ac:inkMkLst>
            <pc:docMk/>
            <pc:sldMk cId="3953196176" sldId="306"/>
            <ac:inkMk id="43" creationId="{A1D35980-4DEB-B636-C48D-0D6502921DD8}"/>
          </ac:inkMkLst>
        </pc:inkChg>
        <pc:inkChg chg="add mod">
          <ac:chgData name="DO MINH DUY" userId="edce383e-f428-4602-b4a5-4fd5df18f9cc" providerId="ADAL" clId="{3508380E-3E7E-47D7-A322-3BE77F1FE890}" dt="2024-01-15T09:05:00.612" v="402"/>
          <ac:inkMkLst>
            <pc:docMk/>
            <pc:sldMk cId="3953196176" sldId="306"/>
            <ac:inkMk id="44" creationId="{DCD335D9-89CB-9924-B4E2-E9D45A81431F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46" creationId="{8C6ABDA3-3304-A704-D6F9-8464C57C7E7A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47" creationId="{35AFF1A2-966B-1278-B4D6-BEE79A45F4A2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49" creationId="{E6D57042-FC57-460D-029E-7AB3D7C639E9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50" creationId="{89938930-094C-7278-0E29-DAB68C1E3139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51" creationId="{6B0E8E63-C92A-8586-6A98-519ABA0D165D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52" creationId="{62EB4247-7DBB-BFE9-00E0-B017DEC4697F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53" creationId="{6B78089C-C3A1-0291-C76C-783FAEB2450F}"/>
          </ac:inkMkLst>
        </pc:inkChg>
        <pc:inkChg chg="add mod">
          <ac:chgData name="DO MINH DUY" userId="edce383e-f428-4602-b4a5-4fd5df18f9cc" providerId="ADAL" clId="{3508380E-3E7E-47D7-A322-3BE77F1FE890}" dt="2024-01-15T09:05:55.295" v="426"/>
          <ac:inkMkLst>
            <pc:docMk/>
            <pc:sldMk cId="3953196176" sldId="306"/>
            <ac:inkMk id="55" creationId="{A8CBF6CF-3802-4F09-4824-FEDE075EC35F}"/>
          </ac:inkMkLst>
        </pc:inkChg>
        <pc:inkChg chg="add mod">
          <ac:chgData name="DO MINH DUY" userId="edce383e-f428-4602-b4a5-4fd5df18f9cc" providerId="ADAL" clId="{3508380E-3E7E-47D7-A322-3BE77F1FE890}" dt="2024-01-15T09:05:55.295" v="426"/>
          <ac:inkMkLst>
            <pc:docMk/>
            <pc:sldMk cId="3953196176" sldId="306"/>
            <ac:inkMk id="56" creationId="{06308406-555B-6A76-8AE6-FADAA18AFD00}"/>
          </ac:inkMkLst>
        </pc:inkChg>
        <pc:inkChg chg="add mod">
          <ac:chgData name="DO MINH DUY" userId="edce383e-f428-4602-b4a5-4fd5df18f9cc" providerId="ADAL" clId="{3508380E-3E7E-47D7-A322-3BE77F1FE890}" dt="2024-01-15T09:05:55.295" v="426"/>
          <ac:inkMkLst>
            <pc:docMk/>
            <pc:sldMk cId="3953196176" sldId="306"/>
            <ac:inkMk id="57" creationId="{D7E0A15F-F1DE-18F4-5DFB-BB96240DA5B9}"/>
          </ac:inkMkLst>
        </pc:inkChg>
        <pc:inkChg chg="add mod">
          <ac:chgData name="DO MINH DUY" userId="edce383e-f428-4602-b4a5-4fd5df18f9cc" providerId="ADAL" clId="{3508380E-3E7E-47D7-A322-3BE77F1FE890}" dt="2024-01-15T09:05:55.295" v="426"/>
          <ac:inkMkLst>
            <pc:docMk/>
            <pc:sldMk cId="3953196176" sldId="306"/>
            <ac:inkMk id="58" creationId="{6E522DFB-B7AE-C301-7376-AAA51495D768}"/>
          </ac:inkMkLst>
        </pc:inkChg>
        <pc:inkChg chg="add mod">
          <ac:chgData name="DO MINH DUY" userId="edce383e-f428-4602-b4a5-4fd5df18f9cc" providerId="ADAL" clId="{3508380E-3E7E-47D7-A322-3BE77F1FE890}" dt="2024-01-15T09:05:55.295" v="426"/>
          <ac:inkMkLst>
            <pc:docMk/>
            <pc:sldMk cId="3953196176" sldId="306"/>
            <ac:inkMk id="59" creationId="{97E0D3F1-D552-B2DE-5511-9BE3BD108B0F}"/>
          </ac:inkMkLst>
        </pc:inkChg>
        <pc:inkChg chg="add mod">
          <ac:chgData name="DO MINH DUY" userId="edce383e-f428-4602-b4a5-4fd5df18f9cc" providerId="ADAL" clId="{3508380E-3E7E-47D7-A322-3BE77F1FE890}" dt="2024-01-15T09:05:55.295" v="426"/>
          <ac:inkMkLst>
            <pc:docMk/>
            <pc:sldMk cId="3953196176" sldId="306"/>
            <ac:inkMk id="60" creationId="{58FE63F2-080C-1AEE-3110-217F5875DCC1}"/>
          </ac:inkMkLst>
        </pc:inkChg>
        <pc:inkChg chg="add mod">
          <ac:chgData name="DO MINH DUY" userId="edce383e-f428-4602-b4a5-4fd5df18f9cc" providerId="ADAL" clId="{3508380E-3E7E-47D7-A322-3BE77F1FE890}" dt="2024-01-15T09:05:55.295" v="426"/>
          <ac:inkMkLst>
            <pc:docMk/>
            <pc:sldMk cId="3953196176" sldId="306"/>
            <ac:inkMk id="61" creationId="{3C56EB7D-313A-31DA-E1EF-981CA33E5652}"/>
          </ac:inkMkLst>
        </pc:inkChg>
        <pc:inkChg chg="add mod">
          <ac:chgData name="DO MINH DUY" userId="edce383e-f428-4602-b4a5-4fd5df18f9cc" providerId="ADAL" clId="{3508380E-3E7E-47D7-A322-3BE77F1FE890}" dt="2024-01-15T09:05:55.295" v="426"/>
          <ac:inkMkLst>
            <pc:docMk/>
            <pc:sldMk cId="3953196176" sldId="306"/>
            <ac:inkMk id="62" creationId="{1657E68F-B957-F35D-0C8C-67A9DE8CB6DE}"/>
          </ac:inkMkLst>
        </pc:inkChg>
        <pc:inkChg chg="add mod">
          <ac:chgData name="DO MINH DUY" userId="edce383e-f428-4602-b4a5-4fd5df18f9cc" providerId="ADAL" clId="{3508380E-3E7E-47D7-A322-3BE77F1FE890}" dt="2024-01-15T09:05:55.295" v="426"/>
          <ac:inkMkLst>
            <pc:docMk/>
            <pc:sldMk cId="3953196176" sldId="306"/>
            <ac:inkMk id="63" creationId="{39958EA4-454A-86D2-4057-DF5D675EE99B}"/>
          </ac:inkMkLst>
        </pc:inkChg>
        <pc:inkChg chg="add del mod">
          <ac:chgData name="DO MINH DUY" userId="edce383e-f428-4602-b4a5-4fd5df18f9cc" providerId="ADAL" clId="{3508380E-3E7E-47D7-A322-3BE77F1FE890}" dt="2024-01-15T09:05:55.754" v="428" actId="9405"/>
          <ac:inkMkLst>
            <pc:docMk/>
            <pc:sldMk cId="3953196176" sldId="306"/>
            <ac:inkMk id="960" creationId="{766E9489-32EB-C73F-6D67-7F9DAB85464E}"/>
          </ac:inkMkLst>
        </pc:inkChg>
        <pc:inkChg chg="add del mod">
          <ac:chgData name="DO MINH DUY" userId="edce383e-f428-4602-b4a5-4fd5df18f9cc" providerId="ADAL" clId="{3508380E-3E7E-47D7-A322-3BE77F1FE890}" dt="2024-01-15T09:05:55.545" v="427" actId="9405"/>
          <ac:inkMkLst>
            <pc:docMk/>
            <pc:sldMk cId="3953196176" sldId="306"/>
            <ac:inkMk id="961" creationId="{90D0F240-A27B-B1CE-D575-754575A49B94}"/>
          </ac:inkMkLst>
        </pc:inkChg>
        <pc:inkChg chg="add del mod">
          <ac:chgData name="DO MINH DUY" userId="edce383e-f428-4602-b4a5-4fd5df18f9cc" providerId="ADAL" clId="{3508380E-3E7E-47D7-A322-3BE77F1FE890}" dt="2024-01-15T09:05:55.295" v="426"/>
          <ac:inkMkLst>
            <pc:docMk/>
            <pc:sldMk cId="3953196176" sldId="306"/>
            <ac:inkMk id="962" creationId="{F0298BFF-6900-CDF1-9664-6E7204AF78D0}"/>
          </ac:inkMkLst>
        </pc:inkChg>
        <pc:inkChg chg="add mod">
          <ac:chgData name="DO MINH DUY" userId="edce383e-f428-4602-b4a5-4fd5df18f9cc" providerId="ADAL" clId="{3508380E-3E7E-47D7-A322-3BE77F1FE890}" dt="2024-01-15T09:06:01.959" v="438"/>
          <ac:inkMkLst>
            <pc:docMk/>
            <pc:sldMk cId="3953196176" sldId="306"/>
            <ac:inkMk id="965" creationId="{1B28DE03-BE80-70A4-5827-57263BD2AE79}"/>
          </ac:inkMkLst>
        </pc:inkChg>
        <pc:inkChg chg="add mod">
          <ac:chgData name="DO MINH DUY" userId="edce383e-f428-4602-b4a5-4fd5df18f9cc" providerId="ADAL" clId="{3508380E-3E7E-47D7-A322-3BE77F1FE890}" dt="2024-01-15T09:06:01.959" v="438"/>
          <ac:inkMkLst>
            <pc:docMk/>
            <pc:sldMk cId="3953196176" sldId="306"/>
            <ac:inkMk id="966" creationId="{0F74B777-D228-3F05-C9F3-724F369726EE}"/>
          </ac:inkMkLst>
        </pc:inkChg>
        <pc:inkChg chg="add mod">
          <ac:chgData name="DO MINH DUY" userId="edce383e-f428-4602-b4a5-4fd5df18f9cc" providerId="ADAL" clId="{3508380E-3E7E-47D7-A322-3BE77F1FE890}" dt="2024-01-15T09:06:01.959" v="438"/>
          <ac:inkMkLst>
            <pc:docMk/>
            <pc:sldMk cId="3953196176" sldId="306"/>
            <ac:inkMk id="967" creationId="{5AD518CB-A6CE-A8D2-50F4-2EDDEDE9D3FC}"/>
          </ac:inkMkLst>
        </pc:inkChg>
        <pc:inkChg chg="add mod">
          <ac:chgData name="DO MINH DUY" userId="edce383e-f428-4602-b4a5-4fd5df18f9cc" providerId="ADAL" clId="{3508380E-3E7E-47D7-A322-3BE77F1FE890}" dt="2024-01-15T09:06:01.959" v="438"/>
          <ac:inkMkLst>
            <pc:docMk/>
            <pc:sldMk cId="3953196176" sldId="306"/>
            <ac:inkMk id="968" creationId="{7B605CEE-70D4-99D7-9BC2-868DAE652694}"/>
          </ac:inkMkLst>
        </pc:inkChg>
        <pc:inkChg chg="add mod">
          <ac:chgData name="DO MINH DUY" userId="edce383e-f428-4602-b4a5-4fd5df18f9cc" providerId="ADAL" clId="{3508380E-3E7E-47D7-A322-3BE77F1FE890}" dt="2024-01-15T09:06:01.959" v="438"/>
          <ac:inkMkLst>
            <pc:docMk/>
            <pc:sldMk cId="3953196176" sldId="306"/>
            <ac:inkMk id="970" creationId="{8178CEE8-B418-E9D7-5F9C-CD52573604C5}"/>
          </ac:inkMkLst>
        </pc:inkChg>
        <pc:inkChg chg="add mod">
          <ac:chgData name="DO MINH DUY" userId="edce383e-f428-4602-b4a5-4fd5df18f9cc" providerId="ADAL" clId="{3508380E-3E7E-47D7-A322-3BE77F1FE890}" dt="2024-01-15T09:06:01.959" v="438"/>
          <ac:inkMkLst>
            <pc:docMk/>
            <pc:sldMk cId="3953196176" sldId="306"/>
            <ac:inkMk id="971" creationId="{58627E28-6C54-C713-E512-6B3B9EFA3C3A}"/>
          </ac:inkMkLst>
        </pc:inkChg>
        <pc:inkChg chg="add mod">
          <ac:chgData name="DO MINH DUY" userId="edce383e-f428-4602-b4a5-4fd5df18f9cc" providerId="ADAL" clId="{3508380E-3E7E-47D7-A322-3BE77F1FE890}" dt="2024-01-15T09:06:01.959" v="438"/>
          <ac:inkMkLst>
            <pc:docMk/>
            <pc:sldMk cId="3953196176" sldId="306"/>
            <ac:inkMk id="972" creationId="{C9C15E66-3F43-CE6B-B288-B5DE613DE2D1}"/>
          </ac:inkMkLst>
        </pc:inkChg>
        <pc:inkChg chg="add mod">
          <ac:chgData name="DO MINH DUY" userId="edce383e-f428-4602-b4a5-4fd5df18f9cc" providerId="ADAL" clId="{3508380E-3E7E-47D7-A322-3BE77F1FE890}" dt="2024-01-15T09:06:01.959" v="438"/>
          <ac:inkMkLst>
            <pc:docMk/>
            <pc:sldMk cId="3953196176" sldId="306"/>
            <ac:inkMk id="973" creationId="{21BF3891-F873-3A64-354A-B2A9FBA45F75}"/>
          </ac:inkMkLst>
        </pc:inkChg>
        <pc:inkChg chg="add">
          <ac:chgData name="DO MINH DUY" userId="edce383e-f428-4602-b4a5-4fd5df18f9cc" providerId="ADAL" clId="{3508380E-3E7E-47D7-A322-3BE77F1FE890}" dt="2024-01-15T09:58:07.483" v="439" actId="9405"/>
          <ac:inkMkLst>
            <pc:docMk/>
            <pc:sldMk cId="3953196176" sldId="306"/>
            <ac:inkMk id="975" creationId="{4F8234C8-00F6-EADC-31D1-5080D18A857C}"/>
          </ac:inkMkLst>
        </pc:inkChg>
        <pc:inkChg chg="add mod">
          <ac:chgData name="DO MINH DUY" userId="edce383e-f428-4602-b4a5-4fd5df18f9cc" providerId="ADAL" clId="{3508380E-3E7E-47D7-A322-3BE77F1FE890}" dt="2024-01-15T09:58:36.224" v="455"/>
          <ac:inkMkLst>
            <pc:docMk/>
            <pc:sldMk cId="3953196176" sldId="306"/>
            <ac:inkMk id="976" creationId="{52100E27-A3AD-BC2F-25F4-3AC51A0FC388}"/>
          </ac:inkMkLst>
        </pc:inkChg>
        <pc:inkChg chg="add mod">
          <ac:chgData name="DO MINH DUY" userId="edce383e-f428-4602-b4a5-4fd5df18f9cc" providerId="ADAL" clId="{3508380E-3E7E-47D7-A322-3BE77F1FE890}" dt="2024-01-15T09:58:36.224" v="455"/>
          <ac:inkMkLst>
            <pc:docMk/>
            <pc:sldMk cId="3953196176" sldId="306"/>
            <ac:inkMk id="977" creationId="{99B31367-D489-E7E4-FE8D-FE400F05DBC8}"/>
          </ac:inkMkLst>
        </pc:inkChg>
        <pc:inkChg chg="add mod">
          <ac:chgData name="DO MINH DUY" userId="edce383e-f428-4602-b4a5-4fd5df18f9cc" providerId="ADAL" clId="{3508380E-3E7E-47D7-A322-3BE77F1FE890}" dt="2024-01-15T09:58:36.224" v="455"/>
          <ac:inkMkLst>
            <pc:docMk/>
            <pc:sldMk cId="3953196176" sldId="306"/>
            <ac:inkMk id="979" creationId="{B9095278-5D74-843B-3663-B3047E475343}"/>
          </ac:inkMkLst>
        </pc:inkChg>
        <pc:inkChg chg="add mod">
          <ac:chgData name="DO MINH DUY" userId="edce383e-f428-4602-b4a5-4fd5df18f9cc" providerId="ADAL" clId="{3508380E-3E7E-47D7-A322-3BE77F1FE890}" dt="2024-01-15T09:58:36.224" v="455"/>
          <ac:inkMkLst>
            <pc:docMk/>
            <pc:sldMk cId="3953196176" sldId="306"/>
            <ac:inkMk id="980" creationId="{F9890BB1-B377-1EA8-7595-8A5E52B26DB8}"/>
          </ac:inkMkLst>
        </pc:inkChg>
        <pc:inkChg chg="add mod">
          <ac:chgData name="DO MINH DUY" userId="edce383e-f428-4602-b4a5-4fd5df18f9cc" providerId="ADAL" clId="{3508380E-3E7E-47D7-A322-3BE77F1FE890}" dt="2024-01-15T09:58:36.224" v="455"/>
          <ac:inkMkLst>
            <pc:docMk/>
            <pc:sldMk cId="3953196176" sldId="306"/>
            <ac:inkMk id="981" creationId="{BEF31A36-BE14-E24C-D192-A15DCCCD2AB6}"/>
          </ac:inkMkLst>
        </pc:inkChg>
        <pc:inkChg chg="add mod">
          <ac:chgData name="DO MINH DUY" userId="edce383e-f428-4602-b4a5-4fd5df18f9cc" providerId="ADAL" clId="{3508380E-3E7E-47D7-A322-3BE77F1FE890}" dt="2024-01-15T09:58:36.224" v="455"/>
          <ac:inkMkLst>
            <pc:docMk/>
            <pc:sldMk cId="3953196176" sldId="306"/>
            <ac:inkMk id="982" creationId="{BDC0803E-0F40-242B-C727-3A0F1C711C7B}"/>
          </ac:inkMkLst>
        </pc:inkChg>
        <pc:inkChg chg="add mod">
          <ac:chgData name="DO MINH DUY" userId="edce383e-f428-4602-b4a5-4fd5df18f9cc" providerId="ADAL" clId="{3508380E-3E7E-47D7-A322-3BE77F1FE890}" dt="2024-01-15T09:58:36.224" v="455"/>
          <ac:inkMkLst>
            <pc:docMk/>
            <pc:sldMk cId="3953196176" sldId="306"/>
            <ac:inkMk id="983" creationId="{4C012B06-6DAF-7050-B1F1-D6A5711DE512}"/>
          </ac:inkMkLst>
        </pc:inkChg>
        <pc:inkChg chg="add mod">
          <ac:chgData name="DO MINH DUY" userId="edce383e-f428-4602-b4a5-4fd5df18f9cc" providerId="ADAL" clId="{3508380E-3E7E-47D7-A322-3BE77F1FE890}" dt="2024-01-15T09:58:36.224" v="455"/>
          <ac:inkMkLst>
            <pc:docMk/>
            <pc:sldMk cId="3953196176" sldId="306"/>
            <ac:inkMk id="984" creationId="{123CE392-7575-76D2-92E3-C222C6BAF764}"/>
          </ac:inkMkLst>
        </pc:inkChg>
        <pc:inkChg chg="add mod">
          <ac:chgData name="DO MINH DUY" userId="edce383e-f428-4602-b4a5-4fd5df18f9cc" providerId="ADAL" clId="{3508380E-3E7E-47D7-A322-3BE77F1FE890}" dt="2024-01-15T09:58:36.224" v="455"/>
          <ac:inkMkLst>
            <pc:docMk/>
            <pc:sldMk cId="3953196176" sldId="306"/>
            <ac:inkMk id="985" creationId="{AF449A28-F75D-A785-6DFF-62B1A74D2CB0}"/>
          </ac:inkMkLst>
        </pc:inkChg>
        <pc:inkChg chg="add mod">
          <ac:chgData name="DO MINH DUY" userId="edce383e-f428-4602-b4a5-4fd5df18f9cc" providerId="ADAL" clId="{3508380E-3E7E-47D7-A322-3BE77F1FE890}" dt="2024-01-15T09:58:36.224" v="455"/>
          <ac:inkMkLst>
            <pc:docMk/>
            <pc:sldMk cId="3953196176" sldId="306"/>
            <ac:inkMk id="987" creationId="{20A6F26C-88FB-3DA5-EFA6-6AFF0BEC5971}"/>
          </ac:inkMkLst>
        </pc:inkChg>
        <pc:inkChg chg="add mod">
          <ac:chgData name="DO MINH DUY" userId="edce383e-f428-4602-b4a5-4fd5df18f9cc" providerId="ADAL" clId="{3508380E-3E7E-47D7-A322-3BE77F1FE890}" dt="2024-01-15T09:58:37.433" v="458"/>
          <ac:inkMkLst>
            <pc:docMk/>
            <pc:sldMk cId="3953196176" sldId="306"/>
            <ac:inkMk id="988" creationId="{DA230686-723A-20B8-CFC7-802F5E1B7352}"/>
          </ac:inkMkLst>
        </pc:inkChg>
        <pc:inkChg chg="add mod">
          <ac:chgData name="DO MINH DUY" userId="edce383e-f428-4602-b4a5-4fd5df18f9cc" providerId="ADAL" clId="{3508380E-3E7E-47D7-A322-3BE77F1FE890}" dt="2024-01-15T09:58:37.433" v="458"/>
          <ac:inkMkLst>
            <pc:docMk/>
            <pc:sldMk cId="3953196176" sldId="306"/>
            <ac:inkMk id="989" creationId="{CCBFF8B3-AE61-B00B-60D9-BD911D827D2D}"/>
          </ac:inkMkLst>
        </pc:inkChg>
        <pc:inkChg chg="add mod">
          <ac:chgData name="DO MINH DUY" userId="edce383e-f428-4602-b4a5-4fd5df18f9cc" providerId="ADAL" clId="{3508380E-3E7E-47D7-A322-3BE77F1FE890}" dt="2024-01-15T09:58:37.433" v="458"/>
          <ac:inkMkLst>
            <pc:docMk/>
            <pc:sldMk cId="3953196176" sldId="306"/>
            <ac:inkMk id="990" creationId="{159114F2-9B46-5156-2851-BB751DBD40F6}"/>
          </ac:inkMkLst>
        </pc:inkChg>
        <pc:inkChg chg="add mod">
          <ac:chgData name="DO MINH DUY" userId="edce383e-f428-4602-b4a5-4fd5df18f9cc" providerId="ADAL" clId="{3508380E-3E7E-47D7-A322-3BE77F1FE890}" dt="2024-01-15T09:58:37.433" v="458"/>
          <ac:inkMkLst>
            <pc:docMk/>
            <pc:sldMk cId="3953196176" sldId="306"/>
            <ac:inkMk id="993" creationId="{29F513C1-CDFD-5974-EAB5-EC8D1301000B}"/>
          </ac:inkMkLst>
        </pc:inkChg>
        <pc:inkChg chg="add mod">
          <ac:chgData name="DO MINH DUY" userId="edce383e-f428-4602-b4a5-4fd5df18f9cc" providerId="ADAL" clId="{3508380E-3E7E-47D7-A322-3BE77F1FE890}" dt="2024-01-15T09:58:37.433" v="458"/>
          <ac:inkMkLst>
            <pc:docMk/>
            <pc:sldMk cId="3953196176" sldId="306"/>
            <ac:inkMk id="994" creationId="{7A16B5FB-3B3C-B015-E828-E608C8B2F910}"/>
          </ac:inkMkLst>
        </pc:inkChg>
        <pc:inkChg chg="add mod">
          <ac:chgData name="DO MINH DUY" userId="edce383e-f428-4602-b4a5-4fd5df18f9cc" providerId="ADAL" clId="{3508380E-3E7E-47D7-A322-3BE77F1FE890}" dt="2024-01-15T09:58:40.527" v="463"/>
          <ac:inkMkLst>
            <pc:docMk/>
            <pc:sldMk cId="3953196176" sldId="306"/>
            <ac:inkMk id="997" creationId="{C2EC8E01-7848-B17C-4EB2-93F265F349DC}"/>
          </ac:inkMkLst>
        </pc:inkChg>
        <pc:inkChg chg="add mod">
          <ac:chgData name="DO MINH DUY" userId="edce383e-f428-4602-b4a5-4fd5df18f9cc" providerId="ADAL" clId="{3508380E-3E7E-47D7-A322-3BE77F1FE890}" dt="2024-01-15T09:58:40.527" v="463"/>
          <ac:inkMkLst>
            <pc:docMk/>
            <pc:sldMk cId="3953196176" sldId="306"/>
            <ac:inkMk id="998" creationId="{675C5783-53EA-EB33-DE4A-D259BC13F064}"/>
          </ac:inkMkLst>
        </pc:inkChg>
        <pc:inkChg chg="add mod">
          <ac:chgData name="DO MINH DUY" userId="edce383e-f428-4602-b4a5-4fd5df18f9cc" providerId="ADAL" clId="{3508380E-3E7E-47D7-A322-3BE77F1FE890}" dt="2024-01-15T09:58:40.527" v="463"/>
          <ac:inkMkLst>
            <pc:docMk/>
            <pc:sldMk cId="3953196176" sldId="306"/>
            <ac:inkMk id="999" creationId="{B2591D76-F552-ED58-8453-12358B264F19}"/>
          </ac:inkMkLst>
        </pc:inkChg>
        <pc:inkChg chg="add mod">
          <ac:chgData name="DO MINH DUY" userId="edce383e-f428-4602-b4a5-4fd5df18f9cc" providerId="ADAL" clId="{3508380E-3E7E-47D7-A322-3BE77F1FE890}" dt="2024-01-15T09:58:40.527" v="463"/>
          <ac:inkMkLst>
            <pc:docMk/>
            <pc:sldMk cId="3953196176" sldId="306"/>
            <ac:inkMk id="1000" creationId="{BB6C322A-A265-7F52-F591-63301342A132}"/>
          </ac:inkMkLst>
        </pc:inkChg>
        <pc:inkChg chg="add mod">
          <ac:chgData name="DO MINH DUY" userId="edce383e-f428-4602-b4a5-4fd5df18f9cc" providerId="ADAL" clId="{3508380E-3E7E-47D7-A322-3BE77F1FE890}" dt="2024-01-15T09:58:42.825" v="468"/>
          <ac:inkMkLst>
            <pc:docMk/>
            <pc:sldMk cId="3953196176" sldId="306"/>
            <ac:inkMk id="1002" creationId="{821D1FB9-59A4-228A-99D4-B4CBF40D64F6}"/>
          </ac:inkMkLst>
        </pc:inkChg>
        <pc:inkChg chg="add mod">
          <ac:chgData name="DO MINH DUY" userId="edce383e-f428-4602-b4a5-4fd5df18f9cc" providerId="ADAL" clId="{3508380E-3E7E-47D7-A322-3BE77F1FE890}" dt="2024-01-15T09:58:42.825" v="468"/>
          <ac:inkMkLst>
            <pc:docMk/>
            <pc:sldMk cId="3953196176" sldId="306"/>
            <ac:inkMk id="1003" creationId="{6F9F1D3F-B9A1-BBE8-E5D0-0F6ADE9FE85D}"/>
          </ac:inkMkLst>
        </pc:inkChg>
        <pc:inkChg chg="add mod">
          <ac:chgData name="DO MINH DUY" userId="edce383e-f428-4602-b4a5-4fd5df18f9cc" providerId="ADAL" clId="{3508380E-3E7E-47D7-A322-3BE77F1FE890}" dt="2024-01-15T09:58:42.825" v="468"/>
          <ac:inkMkLst>
            <pc:docMk/>
            <pc:sldMk cId="3953196176" sldId="306"/>
            <ac:inkMk id="1004" creationId="{F1E0A169-558F-BE50-2CCD-F14C4DFAE722}"/>
          </ac:inkMkLst>
        </pc:inkChg>
        <pc:inkChg chg="add mod">
          <ac:chgData name="DO MINH DUY" userId="edce383e-f428-4602-b4a5-4fd5df18f9cc" providerId="ADAL" clId="{3508380E-3E7E-47D7-A322-3BE77F1FE890}" dt="2024-01-15T09:58:42.825" v="468"/>
          <ac:inkMkLst>
            <pc:docMk/>
            <pc:sldMk cId="3953196176" sldId="306"/>
            <ac:inkMk id="1005" creationId="{151E7248-A269-6F87-370E-E9169BFA2AF0}"/>
          </ac:inkMkLst>
        </pc:inkChg>
        <pc:inkChg chg="add mod">
          <ac:chgData name="DO MINH DUY" userId="edce383e-f428-4602-b4a5-4fd5df18f9cc" providerId="ADAL" clId="{3508380E-3E7E-47D7-A322-3BE77F1FE890}" dt="2024-01-15T09:58:57.231" v="475"/>
          <ac:inkMkLst>
            <pc:docMk/>
            <pc:sldMk cId="3953196176" sldId="306"/>
            <ac:inkMk id="1007" creationId="{66E06C1C-5D05-A256-AADC-2037A839BF50}"/>
          </ac:inkMkLst>
        </pc:inkChg>
        <pc:inkChg chg="add mod">
          <ac:chgData name="DO MINH DUY" userId="edce383e-f428-4602-b4a5-4fd5df18f9cc" providerId="ADAL" clId="{3508380E-3E7E-47D7-A322-3BE77F1FE890}" dt="2024-01-15T09:58:57.231" v="475"/>
          <ac:inkMkLst>
            <pc:docMk/>
            <pc:sldMk cId="3953196176" sldId="306"/>
            <ac:inkMk id="1008" creationId="{2BBFCB1B-B1E2-693E-A184-6B608BB16A34}"/>
          </ac:inkMkLst>
        </pc:inkChg>
        <pc:inkChg chg="add mod">
          <ac:chgData name="DO MINH DUY" userId="edce383e-f428-4602-b4a5-4fd5df18f9cc" providerId="ADAL" clId="{3508380E-3E7E-47D7-A322-3BE77F1FE890}" dt="2024-01-15T09:58:57.231" v="475"/>
          <ac:inkMkLst>
            <pc:docMk/>
            <pc:sldMk cId="3953196176" sldId="306"/>
            <ac:inkMk id="1021" creationId="{D957E71F-3EF9-8C23-74E4-57988D6A320A}"/>
          </ac:inkMkLst>
        </pc:inkChg>
        <pc:inkChg chg="add mod">
          <ac:chgData name="DO MINH DUY" userId="edce383e-f428-4602-b4a5-4fd5df18f9cc" providerId="ADAL" clId="{3508380E-3E7E-47D7-A322-3BE77F1FE890}" dt="2024-01-15T09:58:57.231" v="475"/>
          <ac:inkMkLst>
            <pc:docMk/>
            <pc:sldMk cId="3953196176" sldId="306"/>
            <ac:inkMk id="1022" creationId="{0755BE80-F05D-CDEC-F78B-DC731D9B89D4}"/>
          </ac:inkMkLst>
        </pc:inkChg>
        <pc:inkChg chg="add mod">
          <ac:chgData name="DO MINH DUY" userId="edce383e-f428-4602-b4a5-4fd5df18f9cc" providerId="ADAL" clId="{3508380E-3E7E-47D7-A322-3BE77F1FE890}" dt="2024-01-15T09:58:57.231" v="475"/>
          <ac:inkMkLst>
            <pc:docMk/>
            <pc:sldMk cId="3953196176" sldId="306"/>
            <ac:inkMk id="1023" creationId="{B84E3AC9-C439-2F8C-F02C-A77668BD88E3}"/>
          </ac:inkMkLst>
        </pc:inkChg>
        <pc:inkChg chg="add mod">
          <ac:chgData name="DO MINH DUY" userId="edce383e-f428-4602-b4a5-4fd5df18f9cc" providerId="ADAL" clId="{3508380E-3E7E-47D7-A322-3BE77F1FE890}" dt="2024-01-15T09:58:57.231" v="475"/>
          <ac:inkMkLst>
            <pc:docMk/>
            <pc:sldMk cId="3953196176" sldId="306"/>
            <ac:inkMk id="1024" creationId="{F42B11F6-BF3D-2BBE-FBAC-90E491CDC776}"/>
          </ac:inkMkLst>
        </pc:inkChg>
        <pc:inkChg chg="add mod">
          <ac:chgData name="DO MINH DUY" userId="edce383e-f428-4602-b4a5-4fd5df18f9cc" providerId="ADAL" clId="{3508380E-3E7E-47D7-A322-3BE77F1FE890}" dt="2024-01-15T09:59:15.833" v="478"/>
          <ac:inkMkLst>
            <pc:docMk/>
            <pc:sldMk cId="3953196176" sldId="306"/>
            <ac:inkMk id="1026" creationId="{AEBE3F8D-A188-1663-30D4-B4038C55DAEB}"/>
          </ac:inkMkLst>
        </pc:inkChg>
        <pc:inkChg chg="add mod">
          <ac:chgData name="DO MINH DUY" userId="edce383e-f428-4602-b4a5-4fd5df18f9cc" providerId="ADAL" clId="{3508380E-3E7E-47D7-A322-3BE77F1FE890}" dt="2024-01-15T09:59:15.833" v="478"/>
          <ac:inkMkLst>
            <pc:docMk/>
            <pc:sldMk cId="3953196176" sldId="306"/>
            <ac:inkMk id="1027" creationId="{D50E86B6-83FF-A3F4-78EB-DCC439A34487}"/>
          </ac:inkMkLst>
        </pc:inkChg>
        <pc:inkChg chg="add mod">
          <ac:chgData name="DO MINH DUY" userId="edce383e-f428-4602-b4a5-4fd5df18f9cc" providerId="ADAL" clId="{3508380E-3E7E-47D7-A322-3BE77F1FE890}" dt="2024-01-15T09:59:24.206" v="484"/>
          <ac:inkMkLst>
            <pc:docMk/>
            <pc:sldMk cId="3953196176" sldId="306"/>
            <ac:inkMk id="1029" creationId="{DC76BA49-668A-DD0F-4138-AE17F3CEFC35}"/>
          </ac:inkMkLst>
        </pc:inkChg>
        <pc:inkChg chg="add mod">
          <ac:chgData name="DO MINH DUY" userId="edce383e-f428-4602-b4a5-4fd5df18f9cc" providerId="ADAL" clId="{3508380E-3E7E-47D7-A322-3BE77F1FE890}" dt="2024-01-15T09:59:24.206" v="484"/>
          <ac:inkMkLst>
            <pc:docMk/>
            <pc:sldMk cId="3953196176" sldId="306"/>
            <ac:inkMk id="1030" creationId="{3B021C86-C089-80DF-C3FC-31658141BDA9}"/>
          </ac:inkMkLst>
        </pc:inkChg>
        <pc:inkChg chg="add mod">
          <ac:chgData name="DO MINH DUY" userId="edce383e-f428-4602-b4a5-4fd5df18f9cc" providerId="ADAL" clId="{3508380E-3E7E-47D7-A322-3BE77F1FE890}" dt="2024-01-15T09:59:24.206" v="484"/>
          <ac:inkMkLst>
            <pc:docMk/>
            <pc:sldMk cId="3953196176" sldId="306"/>
            <ac:inkMk id="1031" creationId="{667E2498-E665-7F9B-DD04-43B82B53D91C}"/>
          </ac:inkMkLst>
        </pc:inkChg>
        <pc:inkChg chg="add mod">
          <ac:chgData name="DO MINH DUY" userId="edce383e-f428-4602-b4a5-4fd5df18f9cc" providerId="ADAL" clId="{3508380E-3E7E-47D7-A322-3BE77F1FE890}" dt="2024-01-15T09:59:24.206" v="484"/>
          <ac:inkMkLst>
            <pc:docMk/>
            <pc:sldMk cId="3953196176" sldId="306"/>
            <ac:inkMk id="1032" creationId="{2520E38C-E57F-DB82-6241-4D484D6B30D8}"/>
          </ac:inkMkLst>
        </pc:inkChg>
        <pc:inkChg chg="add mod">
          <ac:chgData name="DO MINH DUY" userId="edce383e-f428-4602-b4a5-4fd5df18f9cc" providerId="ADAL" clId="{3508380E-3E7E-47D7-A322-3BE77F1FE890}" dt="2024-01-15T09:59:24.206" v="484"/>
          <ac:inkMkLst>
            <pc:docMk/>
            <pc:sldMk cId="3953196176" sldId="306"/>
            <ac:inkMk id="1033" creationId="{ECEDE167-4996-2C72-609D-4689B6C522BB}"/>
          </ac:inkMkLst>
        </pc:inkChg>
        <pc:inkChg chg="add mod">
          <ac:chgData name="DO MINH DUY" userId="edce383e-f428-4602-b4a5-4fd5df18f9cc" providerId="ADAL" clId="{3508380E-3E7E-47D7-A322-3BE77F1FE890}" dt="2024-01-15T09:59:58.027" v="514"/>
          <ac:inkMkLst>
            <pc:docMk/>
            <pc:sldMk cId="3953196176" sldId="306"/>
            <ac:inkMk id="1035" creationId="{8B2D1B2F-97D5-3FBD-37E0-8E6F8B727748}"/>
          </ac:inkMkLst>
        </pc:inkChg>
        <pc:inkChg chg="add mod">
          <ac:chgData name="DO MINH DUY" userId="edce383e-f428-4602-b4a5-4fd5df18f9cc" providerId="ADAL" clId="{3508380E-3E7E-47D7-A322-3BE77F1FE890}" dt="2024-01-15T09:59:58.027" v="514"/>
          <ac:inkMkLst>
            <pc:docMk/>
            <pc:sldMk cId="3953196176" sldId="306"/>
            <ac:inkMk id="1036" creationId="{26ACB170-756B-0805-D96A-3F5BF0258444}"/>
          </ac:inkMkLst>
        </pc:inkChg>
        <pc:inkChg chg="add mod">
          <ac:chgData name="DO MINH DUY" userId="edce383e-f428-4602-b4a5-4fd5df18f9cc" providerId="ADAL" clId="{3508380E-3E7E-47D7-A322-3BE77F1FE890}" dt="2024-01-15T09:59:58.027" v="514"/>
          <ac:inkMkLst>
            <pc:docMk/>
            <pc:sldMk cId="3953196176" sldId="306"/>
            <ac:inkMk id="1037" creationId="{A08DE678-F1F0-C2E5-AAD4-BB537576E357}"/>
          </ac:inkMkLst>
        </pc:inkChg>
        <pc:inkChg chg="add mod">
          <ac:chgData name="DO MINH DUY" userId="edce383e-f428-4602-b4a5-4fd5df18f9cc" providerId="ADAL" clId="{3508380E-3E7E-47D7-A322-3BE77F1FE890}" dt="2024-01-15T09:59:58.027" v="514"/>
          <ac:inkMkLst>
            <pc:docMk/>
            <pc:sldMk cId="3953196176" sldId="306"/>
            <ac:inkMk id="1038" creationId="{A203C83E-9533-9775-E1FF-F53CDFE0CF43}"/>
          </ac:inkMkLst>
        </pc:inkChg>
        <pc:inkChg chg="add mod">
          <ac:chgData name="DO MINH DUY" userId="edce383e-f428-4602-b4a5-4fd5df18f9cc" providerId="ADAL" clId="{3508380E-3E7E-47D7-A322-3BE77F1FE890}" dt="2024-01-15T09:59:58.027" v="514"/>
          <ac:inkMkLst>
            <pc:docMk/>
            <pc:sldMk cId="3953196176" sldId="306"/>
            <ac:inkMk id="1039" creationId="{B31DAF5D-7AB9-7F0F-5246-06F1AD722DE8}"/>
          </ac:inkMkLst>
        </pc:inkChg>
        <pc:inkChg chg="add mod">
          <ac:chgData name="DO MINH DUY" userId="edce383e-f428-4602-b4a5-4fd5df18f9cc" providerId="ADAL" clId="{3508380E-3E7E-47D7-A322-3BE77F1FE890}" dt="2024-01-15T09:59:58.027" v="514"/>
          <ac:inkMkLst>
            <pc:docMk/>
            <pc:sldMk cId="3953196176" sldId="306"/>
            <ac:inkMk id="1040" creationId="{11857A4E-B894-4E0E-9EE3-686AB4491595}"/>
          </ac:inkMkLst>
        </pc:inkChg>
        <pc:inkChg chg="add mod">
          <ac:chgData name="DO MINH DUY" userId="edce383e-f428-4602-b4a5-4fd5df18f9cc" providerId="ADAL" clId="{3508380E-3E7E-47D7-A322-3BE77F1FE890}" dt="2024-01-15T09:59:58.027" v="514"/>
          <ac:inkMkLst>
            <pc:docMk/>
            <pc:sldMk cId="3953196176" sldId="306"/>
            <ac:inkMk id="1041" creationId="{ECB531B4-2A76-01C9-CFDE-AF209FE139D4}"/>
          </ac:inkMkLst>
        </pc:inkChg>
        <pc:inkChg chg="add del mod">
          <ac:chgData name="DO MINH DUY" userId="edce383e-f428-4602-b4a5-4fd5df18f9cc" providerId="ADAL" clId="{3508380E-3E7E-47D7-A322-3BE77F1FE890}" dt="2024-01-15T09:59:33.194" v="495"/>
          <ac:inkMkLst>
            <pc:docMk/>
            <pc:sldMk cId="3953196176" sldId="306"/>
            <ac:inkMk id="1042" creationId="{24CE6993-72AA-AADC-DECE-535093E4B0E9}"/>
          </ac:inkMkLst>
        </pc:inkChg>
        <pc:inkChg chg="add mod">
          <ac:chgData name="DO MINH DUY" userId="edce383e-f428-4602-b4a5-4fd5df18f9cc" providerId="ADAL" clId="{3508380E-3E7E-47D7-A322-3BE77F1FE890}" dt="2024-01-15T09:59:58.027" v="514"/>
          <ac:inkMkLst>
            <pc:docMk/>
            <pc:sldMk cId="3953196176" sldId="306"/>
            <ac:inkMk id="1044" creationId="{B971A16A-4C97-A4F4-DC46-F9AF9C3F79F2}"/>
          </ac:inkMkLst>
        </pc:inkChg>
        <pc:inkChg chg="add mod">
          <ac:chgData name="DO MINH DUY" userId="edce383e-f428-4602-b4a5-4fd5df18f9cc" providerId="ADAL" clId="{3508380E-3E7E-47D7-A322-3BE77F1FE890}" dt="2024-01-15T09:59:58.027" v="514"/>
          <ac:inkMkLst>
            <pc:docMk/>
            <pc:sldMk cId="3953196176" sldId="306"/>
            <ac:inkMk id="1045" creationId="{8540C7DF-907D-D8D2-7BFF-5E7F1BECE043}"/>
          </ac:inkMkLst>
        </pc:inkChg>
        <pc:inkChg chg="add del mod">
          <ac:chgData name="DO MINH DUY" userId="edce383e-f428-4602-b4a5-4fd5df18f9cc" providerId="ADAL" clId="{3508380E-3E7E-47D7-A322-3BE77F1FE890}" dt="2024-01-15T09:59:46.471" v="502"/>
          <ac:inkMkLst>
            <pc:docMk/>
            <pc:sldMk cId="3953196176" sldId="306"/>
            <ac:inkMk id="1047" creationId="{F624BB78-33F3-3F81-BC7A-9C3CBB99BA44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49" creationId="{C52D6E72-729F-5B54-F7F6-6D5C31919E3D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50" creationId="{AD09EB63-A83B-FD57-86F9-765FA8C3D256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52" creationId="{59C0499A-45D3-E13E-35D3-BC74A2FBF6AA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53" creationId="{3ED523A7-96CC-A640-E728-0FA7C5733DFE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54" creationId="{F0F4A350-909E-16A0-BA34-D3B6A19DB27C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55" creationId="{86F23671-C2F2-A3E6-48B4-E37DDE4EED32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56" creationId="{CD83F9A0-AF8B-8100-F2AA-62985BBB8CE2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57" creationId="{EB851D77-E38B-604D-5CA3-A29C50864DDA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58" creationId="{0CD5A4B6-0F5F-95DB-1BA4-BFDA253D8ACC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59" creationId="{8A598BF2-EE4D-3F58-DB59-4605C7181ACE}"/>
          </ac:inkMkLst>
        </pc:inkChg>
        <pc:inkChg chg="add">
          <ac:chgData name="DO MINH DUY" userId="edce383e-f428-4602-b4a5-4fd5df18f9cc" providerId="ADAL" clId="{3508380E-3E7E-47D7-A322-3BE77F1FE890}" dt="2024-01-15T10:00:16.093" v="515" actId="9405"/>
          <ac:inkMkLst>
            <pc:docMk/>
            <pc:sldMk cId="3953196176" sldId="306"/>
            <ac:inkMk id="1061" creationId="{E29014CA-3884-1589-E3D6-251AD5774C51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62" creationId="{123D0A02-A7E0-C216-379D-27A07A13AC42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63" creationId="{18F428DB-9CAE-A160-1D29-C90A15E05775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64" creationId="{19E55421-55AF-A2AE-1E81-37CF66D9403C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65" creationId="{5E640365-CF90-2902-FAC7-67615EB5AAE6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66" creationId="{D122E868-9DF2-4359-9D0D-0F720089DA19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68" creationId="{46E9718F-8B33-C8C6-5D6F-1A0462ABDC8F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69" creationId="{4EA96537-0FC1-D7E5-735F-B4A02626ED41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70" creationId="{07137A2C-85C2-C492-1D7F-4F166B9A8C44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71" creationId="{E9CE4955-D4C3-AAEE-ACD7-D93FFBAD7B1D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72" creationId="{5F4002E2-EBF7-1148-2A81-4F91557A750D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73" creationId="{245204B9-21BE-47C4-A220-1759FA5B84C7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74" creationId="{8C3F53EF-6277-1F21-6185-0C2405778AE8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75" creationId="{AB30A1A8-9ACA-FFE3-E3C3-776334F6E746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76" creationId="{0AB1E33A-0C73-84CF-8015-43B1E06DCEE6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77" creationId="{FBBDA1C5-2DDD-832A-2CE3-13FBE6707F19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78" creationId="{573C4F42-1E5E-2AF3-BBB5-4E48C0BA1FEF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79" creationId="{6BC4C430-2CC5-EB11-EA30-70F19B811379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81" creationId="{751B39F1-1122-7DCD-C28E-EF32DAA0A420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82" creationId="{A9EA6282-3C61-CEE3-E5E0-667E0892F7BD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83" creationId="{0F6468B4-2C41-D0BC-73F6-8647117BC954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084" creationId="{D81D5EC3-604F-DB26-359C-34FD1B78A4AD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086" creationId="{768627F4-BD26-BEC9-2A4B-42B989AEB4F9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087" creationId="{8587C442-BBE2-E2C1-97A7-B38DF6DD9717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088" creationId="{AAD72B82-3B72-E41C-A924-F89B839DD2F5}"/>
          </ac:inkMkLst>
        </pc:inkChg>
        <pc:inkChg chg="add del mod">
          <ac:chgData name="DO MINH DUY" userId="edce383e-f428-4602-b4a5-4fd5df18f9cc" providerId="ADAL" clId="{3508380E-3E7E-47D7-A322-3BE77F1FE890}" dt="2024-01-15T10:00:48.388" v="571" actId="9405"/>
          <ac:inkMkLst>
            <pc:docMk/>
            <pc:sldMk cId="3953196176" sldId="306"/>
            <ac:inkMk id="1090" creationId="{3D6CCAF3-539B-616D-40BA-BE87D45C540B}"/>
          </ac:inkMkLst>
        </pc:inkChg>
        <pc:inkChg chg="add del mod">
          <ac:chgData name="DO MINH DUY" userId="edce383e-f428-4602-b4a5-4fd5df18f9cc" providerId="ADAL" clId="{3508380E-3E7E-47D7-A322-3BE77F1FE890}" dt="2024-01-15T10:00:48.008" v="570" actId="9405"/>
          <ac:inkMkLst>
            <pc:docMk/>
            <pc:sldMk cId="3953196176" sldId="306"/>
            <ac:inkMk id="1091" creationId="{0A1B7E5A-A701-9C3D-8CB8-22BD579F7C5F}"/>
          </ac:inkMkLst>
        </pc:inkChg>
        <pc:inkChg chg="add del mod">
          <ac:chgData name="DO MINH DUY" userId="edce383e-f428-4602-b4a5-4fd5df18f9cc" providerId="ADAL" clId="{3508380E-3E7E-47D7-A322-3BE77F1FE890}" dt="2024-01-15T10:00:47.974" v="569" actId="9405"/>
          <ac:inkMkLst>
            <pc:docMk/>
            <pc:sldMk cId="3953196176" sldId="306"/>
            <ac:inkMk id="1092" creationId="{5836EF9E-A4EF-6895-E45B-95424EFD3F8B}"/>
          </ac:inkMkLst>
        </pc:inkChg>
        <pc:inkChg chg="add del mod">
          <ac:chgData name="DO MINH DUY" userId="edce383e-f428-4602-b4a5-4fd5df18f9cc" providerId="ADAL" clId="{3508380E-3E7E-47D7-A322-3BE77F1FE890}" dt="2024-01-15T10:00:47.945" v="568" actId="9405"/>
          <ac:inkMkLst>
            <pc:docMk/>
            <pc:sldMk cId="3953196176" sldId="306"/>
            <ac:inkMk id="1093" creationId="{0D9B3CA4-BCCF-64C6-9FC5-F22E292A7A79}"/>
          </ac:inkMkLst>
        </pc:inkChg>
        <pc:inkChg chg="add del mod">
          <ac:chgData name="DO MINH DUY" userId="edce383e-f428-4602-b4a5-4fd5df18f9cc" providerId="ADAL" clId="{3508380E-3E7E-47D7-A322-3BE77F1FE890}" dt="2024-01-15T10:00:47.913" v="567"/>
          <ac:inkMkLst>
            <pc:docMk/>
            <pc:sldMk cId="3953196176" sldId="306"/>
            <ac:inkMk id="1094" creationId="{89043968-FC00-4CED-6DB9-DE82B8B3CFD6}"/>
          </ac:inkMkLst>
        </pc:inkChg>
        <pc:inkChg chg="add del mod">
          <ac:chgData name="DO MINH DUY" userId="edce383e-f428-4602-b4a5-4fd5df18f9cc" providerId="ADAL" clId="{3508380E-3E7E-47D7-A322-3BE77F1FE890}" dt="2024-01-15T10:00:47.881" v="565" actId="9405"/>
          <ac:inkMkLst>
            <pc:docMk/>
            <pc:sldMk cId="3953196176" sldId="306"/>
            <ac:inkMk id="1096" creationId="{AE734EAA-3D0A-4AC7-C69F-F2B3412DC340}"/>
          </ac:inkMkLst>
        </pc:inkChg>
        <pc:inkChg chg="add del mod">
          <ac:chgData name="DO MINH DUY" userId="edce383e-f428-4602-b4a5-4fd5df18f9cc" providerId="ADAL" clId="{3508380E-3E7E-47D7-A322-3BE77F1FE890}" dt="2024-01-15T10:00:47.855" v="564" actId="9405"/>
          <ac:inkMkLst>
            <pc:docMk/>
            <pc:sldMk cId="3953196176" sldId="306"/>
            <ac:inkMk id="1097" creationId="{9BE0BBCB-F78A-ABD4-82F1-8234D38ABF52}"/>
          </ac:inkMkLst>
        </pc:inkChg>
        <pc:inkChg chg="add del mod">
          <ac:chgData name="DO MINH DUY" userId="edce383e-f428-4602-b4a5-4fd5df18f9cc" providerId="ADAL" clId="{3508380E-3E7E-47D7-A322-3BE77F1FE890}" dt="2024-01-15T10:00:47.807" v="563" actId="9405"/>
          <ac:inkMkLst>
            <pc:docMk/>
            <pc:sldMk cId="3953196176" sldId="306"/>
            <ac:inkMk id="1098" creationId="{7A4500F7-3D2E-D45D-4798-42B7EF628AA7}"/>
          </ac:inkMkLst>
        </pc:inkChg>
        <pc:inkChg chg="add del mod">
          <ac:chgData name="DO MINH DUY" userId="edce383e-f428-4602-b4a5-4fd5df18f9cc" providerId="ADAL" clId="{3508380E-3E7E-47D7-A322-3BE77F1FE890}" dt="2024-01-15T10:00:47.778" v="562"/>
          <ac:inkMkLst>
            <pc:docMk/>
            <pc:sldMk cId="3953196176" sldId="306"/>
            <ac:inkMk id="1099" creationId="{E35E7BB3-99ED-2741-5691-3570A2D1323B}"/>
          </ac:inkMkLst>
        </pc:inkChg>
        <pc:inkChg chg="add del mod">
          <ac:chgData name="DO MINH DUY" userId="edce383e-f428-4602-b4a5-4fd5df18f9cc" providerId="ADAL" clId="{3508380E-3E7E-47D7-A322-3BE77F1FE890}" dt="2024-01-15T10:00:47.743" v="560" actId="9405"/>
          <ac:inkMkLst>
            <pc:docMk/>
            <pc:sldMk cId="3953196176" sldId="306"/>
            <ac:inkMk id="1101" creationId="{52DF5AD9-0DA3-7665-579F-E878E307A752}"/>
          </ac:inkMkLst>
        </pc:inkChg>
        <pc:inkChg chg="add del mod">
          <ac:chgData name="DO MINH DUY" userId="edce383e-f428-4602-b4a5-4fd5df18f9cc" providerId="ADAL" clId="{3508380E-3E7E-47D7-A322-3BE77F1FE890}" dt="2024-01-15T10:00:47.239" v="559"/>
          <ac:inkMkLst>
            <pc:docMk/>
            <pc:sldMk cId="3953196176" sldId="306"/>
            <ac:inkMk id="1102" creationId="{637AF467-37B1-8625-B092-17AB1C953476}"/>
          </ac:inkMkLst>
        </pc:inkChg>
        <pc:inkChg chg="add del">
          <ac:chgData name="DO MINH DUY" userId="edce383e-f428-4602-b4a5-4fd5df18f9cc" providerId="ADAL" clId="{3508380E-3E7E-47D7-A322-3BE77F1FE890}" dt="2024-01-15T10:00:50.363" v="573" actId="9405"/>
          <ac:inkMkLst>
            <pc:docMk/>
            <pc:sldMk cId="3953196176" sldId="306"/>
            <ac:inkMk id="1104" creationId="{2A968CA4-878F-1C27-B288-9ADCD43322E8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05" creationId="{FEAEBA25-5FA6-5951-27D9-C652E2A4A361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06" creationId="{5315AE2E-E333-FC99-608B-3ADAF2729FF5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07" creationId="{B6BA4F05-0967-BF4F-BBC4-08A4468C8D72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08" creationId="{71DD45B7-ACE6-E2D5-C307-586D3459C0CE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09" creationId="{F0A1BDE7-8FB7-2465-ABA3-B37A1B91DA15}"/>
          </ac:inkMkLst>
        </pc:inkChg>
        <pc:inkChg chg="add del mod">
          <ac:chgData name="DO MINH DUY" userId="edce383e-f428-4602-b4a5-4fd5df18f9cc" providerId="ADAL" clId="{3508380E-3E7E-47D7-A322-3BE77F1FE890}" dt="2024-01-15T10:00:54.149" v="584" actId="9405"/>
          <ac:inkMkLst>
            <pc:docMk/>
            <pc:sldMk cId="3953196176" sldId="306"/>
            <ac:inkMk id="1110" creationId="{C4E217F7-1647-26AB-B652-D16F8F639365}"/>
          </ac:inkMkLst>
        </pc:inkChg>
        <pc:inkChg chg="add del">
          <ac:chgData name="DO MINH DUY" userId="edce383e-f428-4602-b4a5-4fd5df18f9cc" providerId="ADAL" clId="{3508380E-3E7E-47D7-A322-3BE77F1FE890}" dt="2024-01-15T10:00:53.878" v="583"/>
          <ac:inkMkLst>
            <pc:docMk/>
            <pc:sldMk cId="3953196176" sldId="306"/>
            <ac:inkMk id="1111" creationId="{A703D08B-6162-9B24-BED7-F1A705C9EA44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13" creationId="{D882451F-5DD6-D9D7-BB92-DEB582155C71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14" creationId="{9BAB7EE5-4C2A-FE25-EE94-E7CBAD27565A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15" creationId="{A3EFA6A2-7755-7073-DC8C-099F8C54ECF3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16" creationId="{FCB0872D-83C3-0C79-5FC2-7DA2418B1ADE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18" creationId="{F652B246-A008-90DE-4349-55AD6B11ABAC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20" creationId="{7ED4C80F-8764-D3C4-9624-ED5715B5E922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21" creationId="{58A2D5B8-667A-BC4B-C923-DBA43E253734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23" creationId="{F7CF360F-07ED-683E-2A3B-142E8E350DF2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24" creationId="{0A400726-7F6E-F1B5-9EF4-B88AA710E0A7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25" creationId="{7B166D87-30B1-9F23-7F6F-F39320859105}"/>
          </ac:inkMkLst>
        </pc:inkChg>
        <pc:inkChg chg="add mod">
          <ac:chgData name="DO MINH DUY" userId="edce383e-f428-4602-b4a5-4fd5df18f9cc" providerId="ADAL" clId="{3508380E-3E7E-47D7-A322-3BE77F1FE890}" dt="2024-01-15T10:01:06.874" v="600"/>
          <ac:inkMkLst>
            <pc:docMk/>
            <pc:sldMk cId="3953196176" sldId="306"/>
            <ac:inkMk id="1127" creationId="{BCBF8A74-2997-AB10-74C0-E6CEBCF71E23}"/>
          </ac:inkMkLst>
        </pc:inkChg>
        <pc:inkChg chg="add mod">
          <ac:chgData name="DO MINH DUY" userId="edce383e-f428-4602-b4a5-4fd5df18f9cc" providerId="ADAL" clId="{3508380E-3E7E-47D7-A322-3BE77F1FE890}" dt="2024-01-15T10:01:11.684" v="605"/>
          <ac:inkMkLst>
            <pc:docMk/>
            <pc:sldMk cId="3953196176" sldId="306"/>
            <ac:inkMk id="1129" creationId="{496D1FE0-B129-98CB-92D5-4AA4DFCFA73D}"/>
          </ac:inkMkLst>
        </pc:inkChg>
        <pc:inkChg chg="add mod">
          <ac:chgData name="DO MINH DUY" userId="edce383e-f428-4602-b4a5-4fd5df18f9cc" providerId="ADAL" clId="{3508380E-3E7E-47D7-A322-3BE77F1FE890}" dt="2024-01-15T10:01:11.684" v="605"/>
          <ac:inkMkLst>
            <pc:docMk/>
            <pc:sldMk cId="3953196176" sldId="306"/>
            <ac:inkMk id="1130" creationId="{FB86D264-3764-52D9-8A56-0D16B4CD7409}"/>
          </ac:inkMkLst>
        </pc:inkChg>
        <pc:inkChg chg="add mod">
          <ac:chgData name="DO MINH DUY" userId="edce383e-f428-4602-b4a5-4fd5df18f9cc" providerId="ADAL" clId="{3508380E-3E7E-47D7-A322-3BE77F1FE890}" dt="2024-01-15T10:01:11.684" v="605"/>
          <ac:inkMkLst>
            <pc:docMk/>
            <pc:sldMk cId="3953196176" sldId="306"/>
            <ac:inkMk id="1131" creationId="{06084F93-3156-B7D9-2D53-132E39DDD774}"/>
          </ac:inkMkLst>
        </pc:inkChg>
        <pc:inkChg chg="add mod">
          <ac:chgData name="DO MINH DUY" userId="edce383e-f428-4602-b4a5-4fd5df18f9cc" providerId="ADAL" clId="{3508380E-3E7E-47D7-A322-3BE77F1FE890}" dt="2024-01-15T10:01:11.684" v="605"/>
          <ac:inkMkLst>
            <pc:docMk/>
            <pc:sldMk cId="3953196176" sldId="306"/>
            <ac:inkMk id="1132" creationId="{EA2C0AA2-BB94-6B73-5E03-209A314873B1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134" creationId="{7613A8B5-D10E-8FD6-49E0-68B642EF1593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135" creationId="{02BE1E67-F071-6C76-E9EF-03C392F4E3AF}"/>
          </ac:inkMkLst>
        </pc:inkChg>
        <pc:inkChg chg="add mod">
          <ac:chgData name="DO MINH DUY" userId="edce383e-f428-4602-b4a5-4fd5df18f9cc" providerId="ADAL" clId="{3508380E-3E7E-47D7-A322-3BE77F1FE890}" dt="2024-01-15T10:01:28.523" v="609"/>
          <ac:inkMkLst>
            <pc:docMk/>
            <pc:sldMk cId="3953196176" sldId="306"/>
            <ac:inkMk id="1136" creationId="{EB425D1A-1D3F-62D5-5DCF-27BA17B19853}"/>
          </ac:inkMkLst>
        </pc:inkChg>
        <pc:inkChg chg="add">
          <ac:chgData name="DO MINH DUY" userId="edce383e-f428-4602-b4a5-4fd5df18f9cc" providerId="ADAL" clId="{3508380E-3E7E-47D7-A322-3BE77F1FE890}" dt="2024-01-15T10:01:37.160" v="610" actId="9405"/>
          <ac:inkMkLst>
            <pc:docMk/>
            <pc:sldMk cId="3953196176" sldId="306"/>
            <ac:inkMk id="1138" creationId="{862CA55C-DF02-A7EA-B23B-BD777048A8A7}"/>
          </ac:inkMkLst>
        </pc:inkChg>
        <pc:inkChg chg="add del mod">
          <ac:chgData name="DO MINH DUY" userId="edce383e-f428-4602-b4a5-4fd5df18f9cc" providerId="ADAL" clId="{3508380E-3E7E-47D7-A322-3BE77F1FE890}" dt="2024-01-15T10:01:41.866" v="618" actId="9405"/>
          <ac:inkMkLst>
            <pc:docMk/>
            <pc:sldMk cId="3953196176" sldId="306"/>
            <ac:inkMk id="1139" creationId="{A4E848B9-E746-55F2-AF27-C2F43EDCC4A6}"/>
          </ac:inkMkLst>
        </pc:inkChg>
        <pc:inkChg chg="add del mod">
          <ac:chgData name="DO MINH DUY" userId="edce383e-f428-4602-b4a5-4fd5df18f9cc" providerId="ADAL" clId="{3508380E-3E7E-47D7-A322-3BE77F1FE890}" dt="2024-01-15T10:01:41.634" v="617" actId="9405"/>
          <ac:inkMkLst>
            <pc:docMk/>
            <pc:sldMk cId="3953196176" sldId="306"/>
            <ac:inkMk id="1140" creationId="{3081E994-2F90-E1FD-FA8B-37EA145515B9}"/>
          </ac:inkMkLst>
        </pc:inkChg>
        <pc:inkChg chg="add del mod">
          <ac:chgData name="DO MINH DUY" userId="edce383e-f428-4602-b4a5-4fd5df18f9cc" providerId="ADAL" clId="{3508380E-3E7E-47D7-A322-3BE77F1FE890}" dt="2024-01-15T10:01:41.426" v="616"/>
          <ac:inkMkLst>
            <pc:docMk/>
            <pc:sldMk cId="3953196176" sldId="306"/>
            <ac:inkMk id="1141" creationId="{3EB91F52-E0BE-1F3A-9D38-A212187DDAF7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43" creationId="{6524D641-FB1F-6A7B-C77B-613166274EEE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44" creationId="{85B70778-074A-BD46-2C00-B4864ED9C169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46" creationId="{97B3506A-E705-8079-3AC8-232344374E6E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48" creationId="{120E439C-78F6-0BBF-FB6B-13C539104E2D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49" creationId="{ECAE8044-A330-6053-C004-3D755785CE39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50" creationId="{D97DD5AA-97B4-DE4D-86E6-27BD9C77C010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51" creationId="{96D11B90-E0BE-ADCF-57D1-647EC749881E}"/>
          </ac:inkMkLst>
        </pc:inkChg>
        <pc:inkChg chg="add del mod">
          <ac:chgData name="DO MINH DUY" userId="edce383e-f428-4602-b4a5-4fd5df18f9cc" providerId="ADAL" clId="{3508380E-3E7E-47D7-A322-3BE77F1FE890}" dt="2024-01-15T10:01:51.046" v="631"/>
          <ac:inkMkLst>
            <pc:docMk/>
            <pc:sldMk cId="3953196176" sldId="306"/>
            <ac:inkMk id="1152" creationId="{133B0AF5-D38D-3C43-4CAC-F5B3A305B9E2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54" creationId="{98C7F3C6-D659-E4E0-66A0-114DF3000579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55" creationId="{A4228B31-A54B-5ADD-CA8C-9F88F212DD61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56" creationId="{1CE396A6-E05C-EE6E-947A-3DFA497E7A84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57" creationId="{7E5C27E2-4EC7-D9BE-E9B6-70D3FCC9B8F3}"/>
          </ac:inkMkLst>
        </pc:inkChg>
        <pc:inkChg chg="add mod">
          <ac:chgData name="DO MINH DUY" userId="edce383e-f428-4602-b4a5-4fd5df18f9cc" providerId="ADAL" clId="{3508380E-3E7E-47D7-A322-3BE77F1FE890}" dt="2024-01-15T10:01:54.458" v="637"/>
          <ac:inkMkLst>
            <pc:docMk/>
            <pc:sldMk cId="3953196176" sldId="306"/>
            <ac:inkMk id="1158" creationId="{62CB19E2-2887-69C0-F65D-14C29DBB0889}"/>
          </ac:inkMkLst>
        </pc:inkChg>
        <pc:inkChg chg="add mod">
          <ac:chgData name="DO MINH DUY" userId="edce383e-f428-4602-b4a5-4fd5df18f9cc" providerId="ADAL" clId="{3508380E-3E7E-47D7-A322-3BE77F1FE890}" dt="2024-01-15T10:03:57.579" v="640"/>
          <ac:inkMkLst>
            <pc:docMk/>
            <pc:sldMk cId="3953196176" sldId="306"/>
            <ac:inkMk id="1160" creationId="{8E3F4D63-F72E-7E91-9B29-4C63065F5630}"/>
          </ac:inkMkLst>
        </pc:inkChg>
        <pc:inkChg chg="add mod">
          <ac:chgData name="DO MINH DUY" userId="edce383e-f428-4602-b4a5-4fd5df18f9cc" providerId="ADAL" clId="{3508380E-3E7E-47D7-A322-3BE77F1FE890}" dt="2024-01-15T10:03:57.579" v="640"/>
          <ac:inkMkLst>
            <pc:docMk/>
            <pc:sldMk cId="3953196176" sldId="306"/>
            <ac:inkMk id="1161" creationId="{BF78059C-00E8-AF73-61F3-D7DC9DD3FD50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63" creationId="{9BC2B063-A370-8C7D-9D8C-BCD06EE859D1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64" creationId="{9B13AE0E-CF16-65C0-9B12-2B2B47F377EC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65" creationId="{72B914C1-FC31-63CA-BCF9-113178503CA6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66" creationId="{BAE4567B-60D4-71DC-4A8C-9E3699DFA663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67" creationId="{95C06884-DCB2-CE94-D3CD-A45F83D5BF19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68" creationId="{5A043B61-93CF-8523-0444-BBAA442B2095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69" creationId="{9B4CC6BB-A2F8-FAF6-987D-2D8F69AE779D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71" creationId="{FC355B51-45B1-B871-6A5F-C1C75DBB5367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72" creationId="{19584C86-7D7E-CD20-AB86-39DB64CA2DA8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73" creationId="{D889CF04-F9FC-7499-BB1D-43F57497D7DD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75" creationId="{733EA480-49B5-6854-700B-80BA317A7EE4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76" creationId="{6782F2EA-A4C8-4C81-1592-1F2828F0D6A0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78" creationId="{44E08E5E-4B7F-17F9-66EA-AC0739CF4A20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79" creationId="{C7921F68-F5FC-485E-F148-ADBF756CBE15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80" creationId="{E62796D0-2253-AB36-D89B-DF0BB1B7E8A8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81" creationId="{9A4F9464-B317-2B31-FECF-E5706CE5E026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82" creationId="{1D0F42AA-D8B4-92C1-4B58-FEFC9A3399D9}"/>
          </ac:inkMkLst>
        </pc:inkChg>
        <pc:inkChg chg="add mod">
          <ac:chgData name="DO MINH DUY" userId="edce383e-f428-4602-b4a5-4fd5df18f9cc" providerId="ADAL" clId="{3508380E-3E7E-47D7-A322-3BE77F1FE890}" dt="2024-01-15T10:04:11.392" v="662"/>
          <ac:inkMkLst>
            <pc:docMk/>
            <pc:sldMk cId="3953196176" sldId="306"/>
            <ac:inkMk id="1183" creationId="{8C8C3612-A67A-D167-CF7B-5EF7A13A1A13}"/>
          </ac:inkMkLst>
        </pc:inkChg>
        <pc:inkChg chg="add mod">
          <ac:chgData name="DO MINH DUY" userId="edce383e-f428-4602-b4a5-4fd5df18f9cc" providerId="ADAL" clId="{3508380E-3E7E-47D7-A322-3BE77F1FE890}" dt="2024-01-15T10:04:20.132" v="667"/>
          <ac:inkMkLst>
            <pc:docMk/>
            <pc:sldMk cId="3953196176" sldId="306"/>
            <ac:inkMk id="1185" creationId="{2FDFB693-F025-6BFF-A77E-4EE0F9C2029C}"/>
          </ac:inkMkLst>
        </pc:inkChg>
        <pc:inkChg chg="add del mod">
          <ac:chgData name="DO MINH DUY" userId="edce383e-f428-4602-b4a5-4fd5df18f9cc" providerId="ADAL" clId="{3508380E-3E7E-47D7-A322-3BE77F1FE890}" dt="2024-01-15T10:04:20.132" v="667"/>
          <ac:inkMkLst>
            <pc:docMk/>
            <pc:sldMk cId="3953196176" sldId="306"/>
            <ac:inkMk id="1186" creationId="{DD410320-0675-3C75-C4CB-40C3A9FBCA65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188" creationId="{739F8766-3550-2B22-4DE9-8781B2EA6167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189" creationId="{F62A9EDA-1E62-87F6-280B-D9EA46C89FB9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190" creationId="{20137324-90AF-9E2E-CFE8-AC0DD836E8D1}"/>
          </ac:inkMkLst>
        </pc:inkChg>
        <pc:inkChg chg="add del">
          <ac:chgData name="DO MINH DUY" userId="edce383e-f428-4602-b4a5-4fd5df18f9cc" providerId="ADAL" clId="{3508380E-3E7E-47D7-A322-3BE77F1FE890}" dt="2024-01-15T10:04:22.993" v="672" actId="9405"/>
          <ac:inkMkLst>
            <pc:docMk/>
            <pc:sldMk cId="3953196176" sldId="306"/>
            <ac:inkMk id="1191" creationId="{BC60D4F5-660E-15CD-3011-B82A2AC9AF8D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193" creationId="{E03242A9-85AF-708E-7C29-7DA5B752EDC9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194" creationId="{9AD74492-1CAB-C8A7-EDD6-8DC36593D716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195" creationId="{4B800CBD-E2BA-F60A-2843-5B6C29C01A44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197" creationId="{FDAE566B-0054-DE5E-9F43-151E178787B9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198" creationId="{1AD4E964-5297-3BFE-DF45-DEA5127D790B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199" creationId="{6B0405F1-7588-5CE2-71A8-D181BF7F8EF6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200" creationId="{DDD53385-78A2-0E12-31F2-05D3EF406FBF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201" creationId="{2276CCBB-B059-196C-1741-94B7AA922C2E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202" creationId="{748DE24F-73EB-4EDD-FF09-C4A6670F52D5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203" creationId="{8D8EE1F5-56E6-03B0-92B0-DF0E98F33DA3}"/>
          </ac:inkMkLst>
        </pc:inkChg>
        <pc:inkChg chg="add mod">
          <ac:chgData name="DO MINH DUY" userId="edce383e-f428-4602-b4a5-4fd5df18f9cc" providerId="ADAL" clId="{3508380E-3E7E-47D7-A322-3BE77F1FE890}" dt="2024-01-15T10:04:30.529" v="686"/>
          <ac:inkMkLst>
            <pc:docMk/>
            <pc:sldMk cId="3953196176" sldId="306"/>
            <ac:inkMk id="1204" creationId="{33DADCF9-A8FE-B952-7E98-77F2BEA2B7AD}"/>
          </ac:inkMkLst>
        </pc:inkChg>
        <pc:inkChg chg="add del">
          <ac:chgData name="DO MINH DUY" userId="edce383e-f428-4602-b4a5-4fd5df18f9cc" providerId="ADAL" clId="{3508380E-3E7E-47D7-A322-3BE77F1FE890}" dt="2024-01-15T10:04:38.410" v="688" actId="9405"/>
          <ac:inkMkLst>
            <pc:docMk/>
            <pc:sldMk cId="3953196176" sldId="306"/>
            <ac:inkMk id="1206" creationId="{158E8C17-1D54-17B7-2771-B10156CA7059}"/>
          </ac:inkMkLst>
        </pc:inkChg>
        <pc:inkChg chg="add mod">
          <ac:chgData name="DO MINH DUY" userId="edce383e-f428-4602-b4a5-4fd5df18f9cc" providerId="ADAL" clId="{3508380E-3E7E-47D7-A322-3BE77F1FE890}" dt="2024-01-15T10:04:44.420" v="691"/>
          <ac:inkMkLst>
            <pc:docMk/>
            <pc:sldMk cId="3953196176" sldId="306"/>
            <ac:inkMk id="1207" creationId="{D536D870-49F3-C0DD-C501-21099FC298B9}"/>
          </ac:inkMkLst>
        </pc:inkChg>
        <pc:inkChg chg="add mod">
          <ac:chgData name="DO MINH DUY" userId="edce383e-f428-4602-b4a5-4fd5df18f9cc" providerId="ADAL" clId="{3508380E-3E7E-47D7-A322-3BE77F1FE890}" dt="2024-01-15T10:04:44.420" v="691"/>
          <ac:inkMkLst>
            <pc:docMk/>
            <pc:sldMk cId="3953196176" sldId="306"/>
            <ac:inkMk id="1208" creationId="{84364085-A837-4EE7-4FF8-8790B4083E69}"/>
          </ac:inkMkLst>
        </pc:inkChg>
      </pc:sldChg>
      <pc:sldChg chg="addSp delSp modSp mod">
        <pc:chgData name="DO MINH DUY" userId="edce383e-f428-4602-b4a5-4fd5df18f9cc" providerId="ADAL" clId="{3508380E-3E7E-47D7-A322-3BE77F1FE890}" dt="2024-01-15T10:09:52.862" v="721"/>
        <pc:sldMkLst>
          <pc:docMk/>
          <pc:sldMk cId="808428409" sldId="307"/>
        </pc:sldMkLst>
        <pc:grpChg chg="mod">
          <ac:chgData name="DO MINH DUY" userId="edce383e-f428-4602-b4a5-4fd5df18f9cc" providerId="ADAL" clId="{3508380E-3E7E-47D7-A322-3BE77F1FE890}" dt="2024-01-15T10:09:03.486" v="701"/>
          <ac:grpSpMkLst>
            <pc:docMk/>
            <pc:sldMk cId="808428409" sldId="307"/>
            <ac:grpSpMk id="11" creationId="{11618BD5-995F-5C3F-758F-C4B32ED8D582}"/>
          </ac:grpSpMkLst>
        </pc:grpChg>
        <pc:grpChg chg="mod">
          <ac:chgData name="DO MINH DUY" userId="edce383e-f428-4602-b4a5-4fd5df18f9cc" providerId="ADAL" clId="{3508380E-3E7E-47D7-A322-3BE77F1FE890}" dt="2024-01-15T10:09:03.486" v="701"/>
          <ac:grpSpMkLst>
            <pc:docMk/>
            <pc:sldMk cId="808428409" sldId="307"/>
            <ac:grpSpMk id="12" creationId="{A0887371-9815-8FBF-35A1-837AC0A6CC86}"/>
          </ac:grpSpMkLst>
        </pc:grpChg>
        <pc:grpChg chg="mod">
          <ac:chgData name="DO MINH DUY" userId="edce383e-f428-4602-b4a5-4fd5df18f9cc" providerId="ADAL" clId="{3508380E-3E7E-47D7-A322-3BE77F1FE890}" dt="2024-01-15T10:09:09.355" v="708"/>
          <ac:grpSpMkLst>
            <pc:docMk/>
            <pc:sldMk cId="808428409" sldId="307"/>
            <ac:grpSpMk id="18" creationId="{05BBDF16-5F49-B581-D9B4-7CCED4DB8605}"/>
          </ac:grpSpMkLst>
        </pc:grpChg>
        <pc:grpChg chg="mod">
          <ac:chgData name="DO MINH DUY" userId="edce383e-f428-4602-b4a5-4fd5df18f9cc" providerId="ADAL" clId="{3508380E-3E7E-47D7-A322-3BE77F1FE890}" dt="2024-01-15T10:09:51.691" v="719"/>
          <ac:grpSpMkLst>
            <pc:docMk/>
            <pc:sldMk cId="808428409" sldId="307"/>
            <ac:grpSpMk id="27" creationId="{629CD415-AC25-5928-F85E-390785D91A08}"/>
          </ac:grpSpMkLst>
        </pc:grpChg>
        <pc:grpChg chg="mod">
          <ac:chgData name="DO MINH DUY" userId="edce383e-f428-4602-b4a5-4fd5df18f9cc" providerId="ADAL" clId="{3508380E-3E7E-47D7-A322-3BE77F1FE890}" dt="2024-01-15T10:09:52.862" v="721"/>
          <ac:grpSpMkLst>
            <pc:docMk/>
            <pc:sldMk cId="808428409" sldId="307"/>
            <ac:grpSpMk id="29" creationId="{E0975704-AC5D-EEF8-F422-4E5878ADEAB0}"/>
          </ac:grpSpMkLst>
        </pc:grpChg>
        <pc:inkChg chg="add mod">
          <ac:chgData name="DO MINH DUY" userId="edce383e-f428-4602-b4a5-4fd5df18f9cc" providerId="ADAL" clId="{3508380E-3E7E-47D7-A322-3BE77F1FE890}" dt="2024-01-15T10:09:03.486" v="701"/>
          <ac:inkMkLst>
            <pc:docMk/>
            <pc:sldMk cId="808428409" sldId="307"/>
            <ac:inkMk id="2" creationId="{F46FCA21-6B18-5B6A-9FA7-D1182C4DA85B}"/>
          </ac:inkMkLst>
        </pc:inkChg>
        <pc:inkChg chg="add mod">
          <ac:chgData name="DO MINH DUY" userId="edce383e-f428-4602-b4a5-4fd5df18f9cc" providerId="ADAL" clId="{3508380E-3E7E-47D7-A322-3BE77F1FE890}" dt="2024-01-15T10:09:03.486" v="701"/>
          <ac:inkMkLst>
            <pc:docMk/>
            <pc:sldMk cId="808428409" sldId="307"/>
            <ac:inkMk id="3" creationId="{E7F49F05-8893-A872-313A-62B472EBBA1D}"/>
          </ac:inkMkLst>
        </pc:inkChg>
        <pc:inkChg chg="add mod">
          <ac:chgData name="DO MINH DUY" userId="edce383e-f428-4602-b4a5-4fd5df18f9cc" providerId="ADAL" clId="{3508380E-3E7E-47D7-A322-3BE77F1FE890}" dt="2024-01-15T10:09:03.486" v="701"/>
          <ac:inkMkLst>
            <pc:docMk/>
            <pc:sldMk cId="808428409" sldId="307"/>
            <ac:inkMk id="5" creationId="{D562F2AE-0E99-C1AE-C47C-4F607F6549BB}"/>
          </ac:inkMkLst>
        </pc:inkChg>
        <pc:inkChg chg="add mod">
          <ac:chgData name="DO MINH DUY" userId="edce383e-f428-4602-b4a5-4fd5df18f9cc" providerId="ADAL" clId="{3508380E-3E7E-47D7-A322-3BE77F1FE890}" dt="2024-01-15T10:09:03.486" v="701"/>
          <ac:inkMkLst>
            <pc:docMk/>
            <pc:sldMk cId="808428409" sldId="307"/>
            <ac:inkMk id="6" creationId="{A5592ABD-60B8-5934-7900-D8B088575BE3}"/>
          </ac:inkMkLst>
        </pc:inkChg>
        <pc:inkChg chg="add mod">
          <ac:chgData name="DO MINH DUY" userId="edce383e-f428-4602-b4a5-4fd5df18f9cc" providerId="ADAL" clId="{3508380E-3E7E-47D7-A322-3BE77F1FE890}" dt="2024-01-15T10:09:03.486" v="701"/>
          <ac:inkMkLst>
            <pc:docMk/>
            <pc:sldMk cId="808428409" sldId="307"/>
            <ac:inkMk id="7" creationId="{7141F223-B656-1692-80C8-43CA04441169}"/>
          </ac:inkMkLst>
        </pc:inkChg>
        <pc:inkChg chg="add del mod">
          <ac:chgData name="DO MINH DUY" userId="edce383e-f428-4602-b4a5-4fd5df18f9cc" providerId="ADAL" clId="{3508380E-3E7E-47D7-A322-3BE77F1FE890}" dt="2024-01-15T10:09:04.052" v="702" actId="9405"/>
          <ac:inkMkLst>
            <pc:docMk/>
            <pc:sldMk cId="808428409" sldId="307"/>
            <ac:inkMk id="9" creationId="{00E93F69-AAAD-805A-8A66-1D400B73B706}"/>
          </ac:inkMkLst>
        </pc:inkChg>
        <pc:inkChg chg="add del mod">
          <ac:chgData name="DO MINH DUY" userId="edce383e-f428-4602-b4a5-4fd5df18f9cc" providerId="ADAL" clId="{3508380E-3E7E-47D7-A322-3BE77F1FE890}" dt="2024-01-15T10:09:03.486" v="701"/>
          <ac:inkMkLst>
            <pc:docMk/>
            <pc:sldMk cId="808428409" sldId="307"/>
            <ac:inkMk id="10" creationId="{152E47CC-0E65-E3CC-0343-617E9502A66D}"/>
          </ac:inkMkLst>
        </pc:inkChg>
        <pc:inkChg chg="add mod">
          <ac:chgData name="DO MINH DUY" userId="edce383e-f428-4602-b4a5-4fd5df18f9cc" providerId="ADAL" clId="{3508380E-3E7E-47D7-A322-3BE77F1FE890}" dt="2024-01-15T10:09:09.355" v="708"/>
          <ac:inkMkLst>
            <pc:docMk/>
            <pc:sldMk cId="808428409" sldId="307"/>
            <ac:inkMk id="13" creationId="{D1D1D332-FBA8-1407-AEE4-50BDD7BEFF87}"/>
          </ac:inkMkLst>
        </pc:inkChg>
        <pc:inkChg chg="add mod">
          <ac:chgData name="DO MINH DUY" userId="edce383e-f428-4602-b4a5-4fd5df18f9cc" providerId="ADAL" clId="{3508380E-3E7E-47D7-A322-3BE77F1FE890}" dt="2024-01-15T10:09:09.355" v="708"/>
          <ac:inkMkLst>
            <pc:docMk/>
            <pc:sldMk cId="808428409" sldId="307"/>
            <ac:inkMk id="14" creationId="{C0084FE6-5DB3-6DFF-AED6-A68BA82CA28A}"/>
          </ac:inkMkLst>
        </pc:inkChg>
        <pc:inkChg chg="add mod">
          <ac:chgData name="DO MINH DUY" userId="edce383e-f428-4602-b4a5-4fd5df18f9cc" providerId="ADAL" clId="{3508380E-3E7E-47D7-A322-3BE77F1FE890}" dt="2024-01-15T10:09:09.355" v="708"/>
          <ac:inkMkLst>
            <pc:docMk/>
            <pc:sldMk cId="808428409" sldId="307"/>
            <ac:inkMk id="15" creationId="{EB947253-3D83-83D9-F8AD-8C8C1A510BD1}"/>
          </ac:inkMkLst>
        </pc:inkChg>
        <pc:inkChg chg="add mod">
          <ac:chgData name="DO MINH DUY" userId="edce383e-f428-4602-b4a5-4fd5df18f9cc" providerId="ADAL" clId="{3508380E-3E7E-47D7-A322-3BE77F1FE890}" dt="2024-01-15T10:09:09.355" v="708"/>
          <ac:inkMkLst>
            <pc:docMk/>
            <pc:sldMk cId="808428409" sldId="307"/>
            <ac:inkMk id="16" creationId="{2D34EE76-7A80-22D7-33F9-B97C07EAE292}"/>
          </ac:inkMkLst>
        </pc:inkChg>
        <pc:inkChg chg="add mod">
          <ac:chgData name="DO MINH DUY" userId="edce383e-f428-4602-b4a5-4fd5df18f9cc" providerId="ADAL" clId="{3508380E-3E7E-47D7-A322-3BE77F1FE890}" dt="2024-01-15T10:09:09.355" v="708"/>
          <ac:inkMkLst>
            <pc:docMk/>
            <pc:sldMk cId="808428409" sldId="307"/>
            <ac:inkMk id="17" creationId="{853D6C13-6723-9F3D-457A-D46C685C8723}"/>
          </ac:inkMkLst>
        </pc:inkChg>
        <pc:inkChg chg="add">
          <ac:chgData name="DO MINH DUY" userId="edce383e-f428-4602-b4a5-4fd5df18f9cc" providerId="ADAL" clId="{3508380E-3E7E-47D7-A322-3BE77F1FE890}" dt="2024-01-15T10:09:45.530" v="709" actId="9405"/>
          <ac:inkMkLst>
            <pc:docMk/>
            <pc:sldMk cId="808428409" sldId="307"/>
            <ac:inkMk id="19" creationId="{67C7BE47-305A-B74E-3EAF-DC4580895852}"/>
          </ac:inkMkLst>
        </pc:inkChg>
        <pc:inkChg chg="add mod">
          <ac:chgData name="DO MINH DUY" userId="edce383e-f428-4602-b4a5-4fd5df18f9cc" providerId="ADAL" clId="{3508380E-3E7E-47D7-A322-3BE77F1FE890}" dt="2024-01-15T10:09:52.862" v="721"/>
          <ac:inkMkLst>
            <pc:docMk/>
            <pc:sldMk cId="808428409" sldId="307"/>
            <ac:inkMk id="20" creationId="{0A4B22D7-9477-887C-EE69-EBB42BEE627A}"/>
          </ac:inkMkLst>
        </pc:inkChg>
        <pc:inkChg chg="add mod">
          <ac:chgData name="DO MINH DUY" userId="edce383e-f428-4602-b4a5-4fd5df18f9cc" providerId="ADAL" clId="{3508380E-3E7E-47D7-A322-3BE77F1FE890}" dt="2024-01-15T10:09:52.862" v="721"/>
          <ac:inkMkLst>
            <pc:docMk/>
            <pc:sldMk cId="808428409" sldId="307"/>
            <ac:inkMk id="21" creationId="{B421BA0B-A22C-B23E-40A0-4451996CB828}"/>
          </ac:inkMkLst>
        </pc:inkChg>
        <pc:inkChg chg="add mod">
          <ac:chgData name="DO MINH DUY" userId="edce383e-f428-4602-b4a5-4fd5df18f9cc" providerId="ADAL" clId="{3508380E-3E7E-47D7-A322-3BE77F1FE890}" dt="2024-01-15T10:09:52.862" v="721"/>
          <ac:inkMkLst>
            <pc:docMk/>
            <pc:sldMk cId="808428409" sldId="307"/>
            <ac:inkMk id="22" creationId="{AAB76716-E5CB-C3A0-5C5D-739BEE5C471E}"/>
          </ac:inkMkLst>
        </pc:inkChg>
        <pc:inkChg chg="add mod">
          <ac:chgData name="DO MINH DUY" userId="edce383e-f428-4602-b4a5-4fd5df18f9cc" providerId="ADAL" clId="{3508380E-3E7E-47D7-A322-3BE77F1FE890}" dt="2024-01-15T10:09:52.862" v="721"/>
          <ac:inkMkLst>
            <pc:docMk/>
            <pc:sldMk cId="808428409" sldId="307"/>
            <ac:inkMk id="23" creationId="{77165BE2-9189-0455-6C3C-E300058BC22F}"/>
          </ac:inkMkLst>
        </pc:inkChg>
        <pc:inkChg chg="add mod">
          <ac:chgData name="DO MINH DUY" userId="edce383e-f428-4602-b4a5-4fd5df18f9cc" providerId="ADAL" clId="{3508380E-3E7E-47D7-A322-3BE77F1FE890}" dt="2024-01-15T10:09:52.862" v="721"/>
          <ac:inkMkLst>
            <pc:docMk/>
            <pc:sldMk cId="808428409" sldId="307"/>
            <ac:inkMk id="24" creationId="{D7A57F59-9DCF-BFDA-0F40-08257C3A0605}"/>
          </ac:inkMkLst>
        </pc:inkChg>
        <pc:inkChg chg="add mod">
          <ac:chgData name="DO MINH DUY" userId="edce383e-f428-4602-b4a5-4fd5df18f9cc" providerId="ADAL" clId="{3508380E-3E7E-47D7-A322-3BE77F1FE890}" dt="2024-01-15T10:09:52.862" v="721"/>
          <ac:inkMkLst>
            <pc:docMk/>
            <pc:sldMk cId="808428409" sldId="307"/>
            <ac:inkMk id="25" creationId="{93EA03C2-6A81-853E-5402-D50F65612D2C}"/>
          </ac:inkMkLst>
        </pc:inkChg>
        <pc:inkChg chg="add del mod">
          <ac:chgData name="DO MINH DUY" userId="edce383e-f428-4602-b4a5-4fd5df18f9cc" providerId="ADAL" clId="{3508380E-3E7E-47D7-A322-3BE77F1FE890}" dt="2024-01-15T10:09:51.691" v="719"/>
          <ac:inkMkLst>
            <pc:docMk/>
            <pc:sldMk cId="808428409" sldId="307"/>
            <ac:inkMk id="26" creationId="{C4379A56-72DA-CFFC-B222-8AF133876AC0}"/>
          </ac:inkMkLst>
        </pc:inkChg>
        <pc:inkChg chg="add mod">
          <ac:chgData name="DO MINH DUY" userId="edce383e-f428-4602-b4a5-4fd5df18f9cc" providerId="ADAL" clId="{3508380E-3E7E-47D7-A322-3BE77F1FE890}" dt="2024-01-15T10:09:52.862" v="721"/>
          <ac:inkMkLst>
            <pc:docMk/>
            <pc:sldMk cId="808428409" sldId="307"/>
            <ac:inkMk id="28" creationId="{BB285D9C-EA4E-52B6-D75A-6FE540996C57}"/>
          </ac:inkMkLst>
        </pc:inkChg>
      </pc:sldChg>
      <pc:sldChg chg="addSp delSp modSp mod">
        <pc:chgData name="DO MINH DUY" userId="edce383e-f428-4602-b4a5-4fd5df18f9cc" providerId="ADAL" clId="{3508380E-3E7E-47D7-A322-3BE77F1FE890}" dt="2024-01-16T16:09:04.864" v="1457" actId="1076"/>
        <pc:sldMkLst>
          <pc:docMk/>
          <pc:sldMk cId="1731704310" sldId="309"/>
        </pc:sldMkLst>
        <pc:grpChg chg="mod">
          <ac:chgData name="DO MINH DUY" userId="edce383e-f428-4602-b4a5-4fd5df18f9cc" providerId="ADAL" clId="{3508380E-3E7E-47D7-A322-3BE77F1FE890}" dt="2024-01-15T10:13:17.364" v="731"/>
          <ac:grpSpMkLst>
            <pc:docMk/>
            <pc:sldMk cId="1731704310" sldId="309"/>
            <ac:grpSpMk id="12" creationId="{D019FD8D-E904-18E2-0B22-87F0F462629E}"/>
          </ac:grpSpMkLst>
        </pc:grpChg>
        <pc:grpChg chg="mod">
          <ac:chgData name="DO MINH DUY" userId="edce383e-f428-4602-b4a5-4fd5df18f9cc" providerId="ADAL" clId="{3508380E-3E7E-47D7-A322-3BE77F1FE890}" dt="2024-01-15T10:13:17.364" v="731"/>
          <ac:grpSpMkLst>
            <pc:docMk/>
            <pc:sldMk cId="1731704310" sldId="309"/>
            <ac:grpSpMk id="13" creationId="{5BE30242-5A59-2B55-2D82-746C68320355}"/>
          </ac:grpSpMkLst>
        </pc:grpChg>
        <pc:grpChg chg="mod">
          <ac:chgData name="DO MINH DUY" userId="edce383e-f428-4602-b4a5-4fd5df18f9cc" providerId="ADAL" clId="{3508380E-3E7E-47D7-A322-3BE77F1FE890}" dt="2024-01-15T10:13:17.364" v="731"/>
          <ac:grpSpMkLst>
            <pc:docMk/>
            <pc:sldMk cId="1731704310" sldId="309"/>
            <ac:grpSpMk id="14" creationId="{87267D2E-2484-EC62-B6C7-DF461B6E0349}"/>
          </ac:grpSpMkLst>
        </pc:grpChg>
        <pc:grpChg chg="mod">
          <ac:chgData name="DO MINH DUY" userId="edce383e-f428-4602-b4a5-4fd5df18f9cc" providerId="ADAL" clId="{3508380E-3E7E-47D7-A322-3BE77F1FE890}" dt="2024-01-15T10:13:17.364" v="731"/>
          <ac:grpSpMkLst>
            <pc:docMk/>
            <pc:sldMk cId="1731704310" sldId="309"/>
            <ac:grpSpMk id="15" creationId="{2F7673E2-3E12-3E8B-58BE-498C3461A575}"/>
          </ac:grpSpMkLst>
        </pc:grpChg>
        <pc:grpChg chg="del mod">
          <ac:chgData name="DO MINH DUY" userId="edce383e-f428-4602-b4a5-4fd5df18f9cc" providerId="ADAL" clId="{3508380E-3E7E-47D7-A322-3BE77F1FE890}" dt="2024-01-15T10:15:15.863" v="799"/>
          <ac:grpSpMkLst>
            <pc:docMk/>
            <pc:sldMk cId="1731704310" sldId="309"/>
            <ac:grpSpMk id="18" creationId="{3471F778-1B93-10A1-A25F-4AAB696312CF}"/>
          </ac:grpSpMkLst>
        </pc:grpChg>
        <pc:grpChg chg="del mod">
          <ac:chgData name="DO MINH DUY" userId="edce383e-f428-4602-b4a5-4fd5df18f9cc" providerId="ADAL" clId="{3508380E-3E7E-47D7-A322-3BE77F1FE890}" dt="2024-01-15T10:13:30.391" v="751"/>
          <ac:grpSpMkLst>
            <pc:docMk/>
            <pc:sldMk cId="1731704310" sldId="309"/>
            <ac:grpSpMk id="31" creationId="{8EE58891-3A91-6C25-90EC-3FE6159FA9FF}"/>
          </ac:grpSpMkLst>
        </pc:grpChg>
        <pc:grpChg chg="del mod">
          <ac:chgData name="DO MINH DUY" userId="edce383e-f428-4602-b4a5-4fd5df18f9cc" providerId="ADAL" clId="{3508380E-3E7E-47D7-A322-3BE77F1FE890}" dt="2024-01-15T10:15:15.863" v="799"/>
          <ac:grpSpMkLst>
            <pc:docMk/>
            <pc:sldMk cId="1731704310" sldId="309"/>
            <ac:grpSpMk id="35" creationId="{B90E8A02-7DD8-A3FC-B2DF-6BABC3C9C1B3}"/>
          </ac:grpSpMkLst>
        </pc:grpChg>
        <pc:grpChg chg="del mod">
          <ac:chgData name="DO MINH DUY" userId="edce383e-f428-4602-b4a5-4fd5df18f9cc" providerId="ADAL" clId="{3508380E-3E7E-47D7-A322-3BE77F1FE890}" dt="2024-01-15T10:15:15.863" v="799"/>
          <ac:grpSpMkLst>
            <pc:docMk/>
            <pc:sldMk cId="1731704310" sldId="309"/>
            <ac:grpSpMk id="49" creationId="{F2D6DF1A-F04D-8706-8A2B-866C32A9832D}"/>
          </ac:grpSpMkLst>
        </pc:grpChg>
        <pc:grpChg chg="mod">
          <ac:chgData name="DO MINH DUY" userId="edce383e-f428-4602-b4a5-4fd5df18f9cc" providerId="ADAL" clId="{3508380E-3E7E-47D7-A322-3BE77F1FE890}" dt="2024-01-15T10:13:56.149" v="771"/>
          <ac:grpSpMkLst>
            <pc:docMk/>
            <pc:sldMk cId="1731704310" sldId="309"/>
            <ac:grpSpMk id="55" creationId="{AB503C7B-2672-1A5B-71D4-329749FF6240}"/>
          </ac:grpSpMkLst>
        </pc:grpChg>
        <pc:grpChg chg="del mod">
          <ac:chgData name="DO MINH DUY" userId="edce383e-f428-4602-b4a5-4fd5df18f9cc" providerId="ADAL" clId="{3508380E-3E7E-47D7-A322-3BE77F1FE890}" dt="2024-01-15T10:14:33.338" v="784"/>
          <ac:grpSpMkLst>
            <pc:docMk/>
            <pc:sldMk cId="1731704310" sldId="309"/>
            <ac:grpSpMk id="61" creationId="{9BEA1045-E7AE-FD85-6D87-0A24ABE52741}"/>
          </ac:grpSpMkLst>
        </pc:grpChg>
        <pc:grpChg chg="del mod">
          <ac:chgData name="DO MINH DUY" userId="edce383e-f428-4602-b4a5-4fd5df18f9cc" providerId="ADAL" clId="{3508380E-3E7E-47D7-A322-3BE77F1FE890}" dt="2024-01-15T10:14:34.823" v="787"/>
          <ac:grpSpMkLst>
            <pc:docMk/>
            <pc:sldMk cId="1731704310" sldId="309"/>
            <ac:grpSpMk id="964" creationId="{BBD10DFD-36BA-4EAE-5D7A-DB34AE095B9C}"/>
          </ac:grpSpMkLst>
        </pc:grpChg>
        <pc:grpChg chg="del mod">
          <ac:chgData name="DO MINH DUY" userId="edce383e-f428-4602-b4a5-4fd5df18f9cc" providerId="ADAL" clId="{3508380E-3E7E-47D7-A322-3BE77F1FE890}" dt="2024-01-15T10:14:49.567" v="797"/>
          <ac:grpSpMkLst>
            <pc:docMk/>
            <pc:sldMk cId="1731704310" sldId="309"/>
            <ac:grpSpMk id="967" creationId="{CD1A073C-8371-3043-A3CB-3B60A9D4BEB8}"/>
          </ac:grpSpMkLst>
        </pc:grpChg>
        <pc:grpChg chg="del mod">
          <ac:chgData name="DO MINH DUY" userId="edce383e-f428-4602-b4a5-4fd5df18f9cc" providerId="ADAL" clId="{3508380E-3E7E-47D7-A322-3BE77F1FE890}" dt="2024-01-15T10:14:41.221" v="792"/>
          <ac:grpSpMkLst>
            <pc:docMk/>
            <pc:sldMk cId="1731704310" sldId="309"/>
            <ac:grpSpMk id="970" creationId="{8DC9563C-0F6E-3D8A-9273-02F4AB6235C3}"/>
          </ac:grpSpMkLst>
        </pc:grpChg>
        <pc:grpChg chg="del mod">
          <ac:chgData name="DO MINH DUY" userId="edce383e-f428-4602-b4a5-4fd5df18f9cc" providerId="ADAL" clId="{3508380E-3E7E-47D7-A322-3BE77F1FE890}" dt="2024-01-15T10:14:49.567" v="797"/>
          <ac:grpSpMkLst>
            <pc:docMk/>
            <pc:sldMk cId="1731704310" sldId="309"/>
            <ac:grpSpMk id="972" creationId="{671440DA-D06C-CB5E-9E87-5455A0FED5EA}"/>
          </ac:grpSpMkLst>
        </pc:grpChg>
        <pc:grpChg chg="del mod">
          <ac:chgData name="DO MINH DUY" userId="edce383e-f428-4602-b4a5-4fd5df18f9cc" providerId="ADAL" clId="{3508380E-3E7E-47D7-A322-3BE77F1FE890}" dt="2024-01-15T10:14:49.567" v="797"/>
          <ac:grpSpMkLst>
            <pc:docMk/>
            <pc:sldMk cId="1731704310" sldId="309"/>
            <ac:grpSpMk id="977" creationId="{9042C5CF-6E5D-E53F-EC3D-74ED31526E85}"/>
          </ac:grpSpMkLst>
        </pc:grpChg>
        <pc:grpChg chg="del mod">
          <ac:chgData name="DO MINH DUY" userId="edce383e-f428-4602-b4a5-4fd5df18f9cc" providerId="ADAL" clId="{3508380E-3E7E-47D7-A322-3BE77F1FE890}" dt="2024-01-15T10:15:15.863" v="799"/>
          <ac:grpSpMkLst>
            <pc:docMk/>
            <pc:sldMk cId="1731704310" sldId="309"/>
            <ac:grpSpMk id="978" creationId="{65BB14F5-057C-6F7D-1E96-0D63C2F5FD91}"/>
          </ac:grpSpMkLst>
        </pc:grpChg>
        <pc:grpChg chg="mod">
          <ac:chgData name="DO MINH DUY" userId="edce383e-f428-4602-b4a5-4fd5df18f9cc" providerId="ADAL" clId="{3508380E-3E7E-47D7-A322-3BE77F1FE890}" dt="2024-01-15T10:15:15.863" v="799"/>
          <ac:grpSpMkLst>
            <pc:docMk/>
            <pc:sldMk cId="1731704310" sldId="309"/>
            <ac:grpSpMk id="980" creationId="{0E8F5A3D-7A43-641E-329F-1A81DF764C76}"/>
          </ac:grpSpMkLst>
        </pc:grpChg>
        <pc:grpChg chg="del mod">
          <ac:chgData name="DO MINH DUY" userId="edce383e-f428-4602-b4a5-4fd5df18f9cc" providerId="ADAL" clId="{3508380E-3E7E-47D7-A322-3BE77F1FE890}" dt="2024-01-15T10:15:28.786" v="811"/>
          <ac:grpSpMkLst>
            <pc:docMk/>
            <pc:sldMk cId="1731704310" sldId="309"/>
            <ac:grpSpMk id="989" creationId="{68D3EBA6-5AFD-DD1E-5EA0-11641FB6E78D}"/>
          </ac:grpSpMkLst>
        </pc:grpChg>
        <pc:grpChg chg="mod">
          <ac:chgData name="DO MINH DUY" userId="edce383e-f428-4602-b4a5-4fd5df18f9cc" providerId="ADAL" clId="{3508380E-3E7E-47D7-A322-3BE77F1FE890}" dt="2024-01-15T10:15:28.786" v="811"/>
          <ac:grpSpMkLst>
            <pc:docMk/>
            <pc:sldMk cId="1731704310" sldId="309"/>
            <ac:grpSpMk id="992" creationId="{E0A2045B-7AE6-1494-4991-1195EA47558D}"/>
          </ac:grpSpMkLst>
        </pc:grpChg>
        <pc:grpChg chg="mod">
          <ac:chgData name="DO MINH DUY" userId="edce383e-f428-4602-b4a5-4fd5df18f9cc" providerId="ADAL" clId="{3508380E-3E7E-47D7-A322-3BE77F1FE890}" dt="2024-01-15T10:15:31.294" v="818"/>
          <ac:grpSpMkLst>
            <pc:docMk/>
            <pc:sldMk cId="1731704310" sldId="309"/>
            <ac:grpSpMk id="1000" creationId="{DFD113C9-5C25-3F99-7228-2D1A7D9CBA2C}"/>
          </ac:grpSpMkLst>
        </pc:grpChg>
        <pc:picChg chg="add mod">
          <ac:chgData name="DO MINH DUY" userId="edce383e-f428-4602-b4a5-4fd5df18f9cc" providerId="ADAL" clId="{3508380E-3E7E-47D7-A322-3BE77F1FE890}" dt="2024-01-16T16:09:04.864" v="1457" actId="1076"/>
          <ac:picMkLst>
            <pc:docMk/>
            <pc:sldMk cId="1731704310" sldId="309"/>
            <ac:picMk id="31" creationId="{E3723099-8880-1B75-2CDB-4AD15A997091}"/>
          </ac:picMkLst>
        </pc:picChg>
        <pc:inkChg chg="add mod">
          <ac:chgData name="DO MINH DUY" userId="edce383e-f428-4602-b4a5-4fd5df18f9cc" providerId="ADAL" clId="{3508380E-3E7E-47D7-A322-3BE77F1FE890}" dt="2024-01-15T10:13:17.364" v="731"/>
          <ac:inkMkLst>
            <pc:docMk/>
            <pc:sldMk cId="1731704310" sldId="309"/>
            <ac:inkMk id="2" creationId="{F42D8D29-C7A6-BC55-F64E-F516C7340B1A}"/>
          </ac:inkMkLst>
        </pc:inkChg>
        <pc:inkChg chg="add mod">
          <ac:chgData name="DO MINH DUY" userId="edce383e-f428-4602-b4a5-4fd5df18f9cc" providerId="ADAL" clId="{3508380E-3E7E-47D7-A322-3BE77F1FE890}" dt="2024-01-15T10:13:17.364" v="731"/>
          <ac:inkMkLst>
            <pc:docMk/>
            <pc:sldMk cId="1731704310" sldId="309"/>
            <ac:inkMk id="3" creationId="{26113274-6DBE-0A83-10B6-189B2DECA6CD}"/>
          </ac:inkMkLst>
        </pc:inkChg>
        <pc:inkChg chg="add mod">
          <ac:chgData name="DO MINH DUY" userId="edce383e-f428-4602-b4a5-4fd5df18f9cc" providerId="ADAL" clId="{3508380E-3E7E-47D7-A322-3BE77F1FE890}" dt="2024-01-15T10:13:17.364" v="731"/>
          <ac:inkMkLst>
            <pc:docMk/>
            <pc:sldMk cId="1731704310" sldId="309"/>
            <ac:inkMk id="4" creationId="{B7C30835-B923-1E64-F2F9-83CA4BB57FF4}"/>
          </ac:inkMkLst>
        </pc:inkChg>
        <pc:inkChg chg="add mod">
          <ac:chgData name="DO MINH DUY" userId="edce383e-f428-4602-b4a5-4fd5df18f9cc" providerId="ADAL" clId="{3508380E-3E7E-47D7-A322-3BE77F1FE890}" dt="2024-01-15T10:13:17.364" v="731"/>
          <ac:inkMkLst>
            <pc:docMk/>
            <pc:sldMk cId="1731704310" sldId="309"/>
            <ac:inkMk id="5" creationId="{0AD18981-738F-C6BE-BF09-BE1ABDE7CDE6}"/>
          </ac:inkMkLst>
        </pc:inkChg>
        <pc:inkChg chg="add mod">
          <ac:chgData name="DO MINH DUY" userId="edce383e-f428-4602-b4a5-4fd5df18f9cc" providerId="ADAL" clId="{3508380E-3E7E-47D7-A322-3BE77F1FE890}" dt="2024-01-15T10:13:17.364" v="731"/>
          <ac:inkMkLst>
            <pc:docMk/>
            <pc:sldMk cId="1731704310" sldId="309"/>
            <ac:inkMk id="7" creationId="{C371EF36-ACF0-96B1-F750-72CFF0BD0B3B}"/>
          </ac:inkMkLst>
        </pc:inkChg>
        <pc:inkChg chg="add mod">
          <ac:chgData name="DO MINH DUY" userId="edce383e-f428-4602-b4a5-4fd5df18f9cc" providerId="ADAL" clId="{3508380E-3E7E-47D7-A322-3BE77F1FE890}" dt="2024-01-15T10:13:17.364" v="731"/>
          <ac:inkMkLst>
            <pc:docMk/>
            <pc:sldMk cId="1731704310" sldId="309"/>
            <ac:inkMk id="8" creationId="{81666974-780E-0F1A-1B4E-7EFD355C0DA2}"/>
          </ac:inkMkLst>
        </pc:inkChg>
        <pc:inkChg chg="add">
          <ac:chgData name="DO MINH DUY" userId="edce383e-f428-4602-b4a5-4fd5df18f9cc" providerId="ADAL" clId="{3508380E-3E7E-47D7-A322-3BE77F1FE890}" dt="2024-01-15T10:13:15.237" v="728" actId="9405"/>
          <ac:inkMkLst>
            <pc:docMk/>
            <pc:sldMk cId="1731704310" sldId="309"/>
            <ac:inkMk id="9" creationId="{DD34C20A-8F7C-D7AA-87D5-932FBFBBAB50}"/>
          </ac:inkMkLst>
        </pc:inkChg>
        <pc:inkChg chg="add mod">
          <ac:chgData name="DO MINH DUY" userId="edce383e-f428-4602-b4a5-4fd5df18f9cc" providerId="ADAL" clId="{3508380E-3E7E-47D7-A322-3BE77F1FE890}" dt="2024-01-15T10:13:17.364" v="731"/>
          <ac:inkMkLst>
            <pc:docMk/>
            <pc:sldMk cId="1731704310" sldId="309"/>
            <ac:inkMk id="10" creationId="{498F3707-701A-6BE3-DB67-5D48444E889F}"/>
          </ac:inkMkLst>
        </pc:inkChg>
        <pc:inkChg chg="add mod">
          <ac:chgData name="DO MINH DUY" userId="edce383e-f428-4602-b4a5-4fd5df18f9cc" providerId="ADAL" clId="{3508380E-3E7E-47D7-A322-3BE77F1FE890}" dt="2024-01-15T10:13:17.364" v="731"/>
          <ac:inkMkLst>
            <pc:docMk/>
            <pc:sldMk cId="1731704310" sldId="309"/>
            <ac:inkMk id="11" creationId="{AF7A62B1-07CE-E9CC-840D-561E5CECA4C4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16" creationId="{6F2A6FC4-338C-FFC7-E17C-8628F284E610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17" creationId="{18326D70-754A-8783-85EC-50220CFEAB69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19" creationId="{699020BE-8029-BADB-4785-D7B40E7B0210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20" creationId="{C2ABCEC4-2610-FD00-0E6E-3D7B81C6E3B1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21" creationId="{63F7BFC8-9A11-1790-C93F-5A052AC99D99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22" creationId="{91859956-9596-28F2-3F6B-0CAF87D91A74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23" creationId="{E99603E5-E4ED-12DD-B0BC-3430D669D121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24" creationId="{8D288C23-07E3-9A73-3E00-D1420AB2AA26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25" creationId="{CBEEA6A7-9EF9-7BD3-7499-1DF999C48981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26" creationId="{E007FE0C-54C6-3EA2-8C8B-74120986DB23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27" creationId="{A6588EA6-634F-0639-F8F6-00D30BAA451E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28" creationId="{1E577686-1D8F-AEE1-9D2F-3B12C8115C91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29" creationId="{3F029F59-9CDB-2A8B-A986-B9D960C75C48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30" creationId="{38CDF0E4-8601-FE76-D3DC-646FE910ADEE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32" creationId="{0AAB14FF-7AED-D508-F03D-8B77E5696C85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33" creationId="{77614823-09BB-F4D2-C4C9-DA9F3A401470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34" creationId="{9BEEA892-02B2-EFBD-1AC3-2327559F7291}"/>
          </ac:inkMkLst>
        </pc:inkChg>
        <pc:inkChg chg="add">
          <ac:chgData name="DO MINH DUY" userId="edce383e-f428-4602-b4a5-4fd5df18f9cc" providerId="ADAL" clId="{3508380E-3E7E-47D7-A322-3BE77F1FE890}" dt="2024-01-15T10:13:33.933" v="752" actId="9405"/>
          <ac:inkMkLst>
            <pc:docMk/>
            <pc:sldMk cId="1731704310" sldId="309"/>
            <ac:inkMk id="36" creationId="{3FD39389-98FC-3B4A-540A-402385218E3B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37" creationId="{02459E90-7BDF-2E0D-C62C-F9463D65E919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38" creationId="{97526095-1EAD-A27E-C739-F04B57AE44CA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39" creationId="{D9128F40-9A95-DE84-FAD2-B120809E6B5B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40" creationId="{B903CDA8-4477-425E-9FA8-AE6CA33BDF2A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41" creationId="{17FEC64B-88DD-2DB9-DF56-714CA29B16C3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42" creationId="{DEB2D8EF-5550-A331-6B01-5F83820EC787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43" creationId="{7A8CADFC-F7AF-E134-60B2-E2CF3E6C414E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44" creationId="{06A4A738-B4C8-608C-EF00-B58DE976193B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45" creationId="{DDDC238B-E53C-4209-3E5C-2775650C7275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46" creationId="{10BF4BA5-9E1B-937C-707F-301560290C8E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47" creationId="{E7081DDA-FC01-6FAF-B66E-F50C1091E0FF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48" creationId="{BADF0364-1B79-F65B-C391-EB07A9A1C51B}"/>
          </ac:inkMkLst>
        </pc:inkChg>
        <pc:inkChg chg="add">
          <ac:chgData name="DO MINH DUY" userId="edce383e-f428-4602-b4a5-4fd5df18f9cc" providerId="ADAL" clId="{3508380E-3E7E-47D7-A322-3BE77F1FE890}" dt="2024-01-15T10:13:46.778" v="766" actId="9405"/>
          <ac:inkMkLst>
            <pc:docMk/>
            <pc:sldMk cId="1731704310" sldId="309"/>
            <ac:inkMk id="50" creationId="{7886E9A7-D5E0-4278-1F3D-F1627683CEE9}"/>
          </ac:inkMkLst>
        </pc:inkChg>
        <pc:inkChg chg="add">
          <ac:chgData name="DO MINH DUY" userId="edce383e-f428-4602-b4a5-4fd5df18f9cc" providerId="ADAL" clId="{3508380E-3E7E-47D7-A322-3BE77F1FE890}" dt="2024-01-15T10:13:48.102" v="767" actId="9405"/>
          <ac:inkMkLst>
            <pc:docMk/>
            <pc:sldMk cId="1731704310" sldId="309"/>
            <ac:inkMk id="51" creationId="{F2370B2C-7E9E-2805-E91D-FBD30A16023D}"/>
          </ac:inkMkLst>
        </pc:inkChg>
        <pc:inkChg chg="add mod">
          <ac:chgData name="DO MINH DUY" userId="edce383e-f428-4602-b4a5-4fd5df18f9cc" providerId="ADAL" clId="{3508380E-3E7E-47D7-A322-3BE77F1FE890}" dt="2024-01-15T10:13:56.149" v="771"/>
          <ac:inkMkLst>
            <pc:docMk/>
            <pc:sldMk cId="1731704310" sldId="309"/>
            <ac:inkMk id="52" creationId="{AAF117A4-4E84-6BA3-4BEB-26347BA2826F}"/>
          </ac:inkMkLst>
        </pc:inkChg>
        <pc:inkChg chg="add mod">
          <ac:chgData name="DO MINH DUY" userId="edce383e-f428-4602-b4a5-4fd5df18f9cc" providerId="ADAL" clId="{3508380E-3E7E-47D7-A322-3BE77F1FE890}" dt="2024-01-15T10:13:56.149" v="771"/>
          <ac:inkMkLst>
            <pc:docMk/>
            <pc:sldMk cId="1731704310" sldId="309"/>
            <ac:inkMk id="53" creationId="{7F2427B9-969E-6EF7-7F62-EFC20DB0BF1E}"/>
          </ac:inkMkLst>
        </pc:inkChg>
        <pc:inkChg chg="add mod">
          <ac:chgData name="DO MINH DUY" userId="edce383e-f428-4602-b4a5-4fd5df18f9cc" providerId="ADAL" clId="{3508380E-3E7E-47D7-A322-3BE77F1FE890}" dt="2024-01-15T10:13:56.149" v="771"/>
          <ac:inkMkLst>
            <pc:docMk/>
            <pc:sldMk cId="1731704310" sldId="309"/>
            <ac:inkMk id="54" creationId="{6D05CE98-2BE1-0AF4-58F4-F475F195B99F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56" creationId="{A9CF73C3-1442-2747-D8EB-DB48840F3A04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57" creationId="{981555AE-2ACF-2920-778D-CC6C43C102BA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58" creationId="{98F67A61-DAB6-E4C0-72B9-3EA8724D618B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59" creationId="{B36831EF-B22B-C685-0AAE-FFBE08988A6A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60" creationId="{17E01EC0-59DF-7B2E-9259-83AA36726D8C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62" creationId="{4A119A33-4A38-7519-9825-E6E16FFFA095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63" creationId="{BF4573B8-1A65-6348-4D04-7AC0B9EA40F3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60" creationId="{ED182B97-8523-3ACC-B177-A47A30992107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61" creationId="{1DFB08D7-F3EA-0EFA-E2C3-71E36AA12F18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62" creationId="{4B62B2B0-7C0C-CCE1-B917-781B12CFF996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63" creationId="{79B223D8-AAA8-D7A1-9261-7F081E348AFA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65" creationId="{0CB8B6A8-C078-05A2-ECAC-9986BE0436E2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66" creationId="{3E524081-93E1-ED0D-BA17-13038935BD2D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68" creationId="{ADEEEF53-82CD-58B8-CA1B-B36F3CA6F74C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69" creationId="{1438A1C4-8AF6-C6D5-1320-8D72D1CE5E31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71" creationId="{43BC24FD-2F6D-595A-1866-496F1BD283CD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73" creationId="{C98EC7A1-F406-80FA-F1D4-8DF95DBD658A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74" creationId="{8509F4B7-4489-B173-94A8-9723E226ED1A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75" creationId="{82E9B6CA-2A3F-25C1-0AC0-B6C9D1BAEE0E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76" creationId="{9B301994-98CD-B7CD-6207-5FFF4264B183}"/>
          </ac:inkMkLst>
        </pc:inkChg>
        <pc:inkChg chg="add mod">
          <ac:chgData name="DO MINH DUY" userId="edce383e-f428-4602-b4a5-4fd5df18f9cc" providerId="ADAL" clId="{3508380E-3E7E-47D7-A322-3BE77F1FE890}" dt="2024-01-15T10:15:15.863" v="799"/>
          <ac:inkMkLst>
            <pc:docMk/>
            <pc:sldMk cId="1731704310" sldId="309"/>
            <ac:inkMk id="979" creationId="{FC2A5A43-7B1D-16EE-5896-2596036A8C0E}"/>
          </ac:inkMkLst>
        </pc:inkChg>
        <pc:inkChg chg="add mod">
          <ac:chgData name="DO MINH DUY" userId="edce383e-f428-4602-b4a5-4fd5df18f9cc" providerId="ADAL" clId="{3508380E-3E7E-47D7-A322-3BE77F1FE890}" dt="2024-01-15T10:15:28.786" v="811"/>
          <ac:inkMkLst>
            <pc:docMk/>
            <pc:sldMk cId="1731704310" sldId="309"/>
            <ac:inkMk id="981" creationId="{BC793A9F-8BD9-A350-B7F6-EEE3453DE66F}"/>
          </ac:inkMkLst>
        </pc:inkChg>
        <pc:inkChg chg="add mod">
          <ac:chgData name="DO MINH DUY" userId="edce383e-f428-4602-b4a5-4fd5df18f9cc" providerId="ADAL" clId="{3508380E-3E7E-47D7-A322-3BE77F1FE890}" dt="2024-01-15T10:15:28.786" v="811"/>
          <ac:inkMkLst>
            <pc:docMk/>
            <pc:sldMk cId="1731704310" sldId="309"/>
            <ac:inkMk id="982" creationId="{35EE4B29-1AE9-1F2F-FDC2-A9AFA92D3796}"/>
          </ac:inkMkLst>
        </pc:inkChg>
        <pc:inkChg chg="add mod">
          <ac:chgData name="DO MINH DUY" userId="edce383e-f428-4602-b4a5-4fd5df18f9cc" providerId="ADAL" clId="{3508380E-3E7E-47D7-A322-3BE77F1FE890}" dt="2024-01-15T10:15:28.786" v="811"/>
          <ac:inkMkLst>
            <pc:docMk/>
            <pc:sldMk cId="1731704310" sldId="309"/>
            <ac:inkMk id="983" creationId="{E0156E9D-5F6F-820F-2ED4-DA405F0A1198}"/>
          </ac:inkMkLst>
        </pc:inkChg>
        <pc:inkChg chg="add mod">
          <ac:chgData name="DO MINH DUY" userId="edce383e-f428-4602-b4a5-4fd5df18f9cc" providerId="ADAL" clId="{3508380E-3E7E-47D7-A322-3BE77F1FE890}" dt="2024-01-15T10:15:28.786" v="811"/>
          <ac:inkMkLst>
            <pc:docMk/>
            <pc:sldMk cId="1731704310" sldId="309"/>
            <ac:inkMk id="984" creationId="{443C8868-AB50-4BD5-7231-A6AEAC3F2896}"/>
          </ac:inkMkLst>
        </pc:inkChg>
        <pc:inkChg chg="add mod">
          <ac:chgData name="DO MINH DUY" userId="edce383e-f428-4602-b4a5-4fd5df18f9cc" providerId="ADAL" clId="{3508380E-3E7E-47D7-A322-3BE77F1FE890}" dt="2024-01-15T10:15:28.786" v="811"/>
          <ac:inkMkLst>
            <pc:docMk/>
            <pc:sldMk cId="1731704310" sldId="309"/>
            <ac:inkMk id="985" creationId="{53B3B96C-F6A8-F2D9-0772-FEA9757952E6}"/>
          </ac:inkMkLst>
        </pc:inkChg>
        <pc:inkChg chg="add mod">
          <ac:chgData name="DO MINH DUY" userId="edce383e-f428-4602-b4a5-4fd5df18f9cc" providerId="ADAL" clId="{3508380E-3E7E-47D7-A322-3BE77F1FE890}" dt="2024-01-15T10:15:28.786" v="811"/>
          <ac:inkMkLst>
            <pc:docMk/>
            <pc:sldMk cId="1731704310" sldId="309"/>
            <ac:inkMk id="986" creationId="{5CD6F88A-9157-CABA-6CC4-515E912270D2}"/>
          </ac:inkMkLst>
        </pc:inkChg>
        <pc:inkChg chg="add mod">
          <ac:chgData name="DO MINH DUY" userId="edce383e-f428-4602-b4a5-4fd5df18f9cc" providerId="ADAL" clId="{3508380E-3E7E-47D7-A322-3BE77F1FE890}" dt="2024-01-15T10:15:28.786" v="811"/>
          <ac:inkMkLst>
            <pc:docMk/>
            <pc:sldMk cId="1731704310" sldId="309"/>
            <ac:inkMk id="987" creationId="{17F003AC-3791-91A4-B5F3-97BE9EC72D14}"/>
          </ac:inkMkLst>
        </pc:inkChg>
        <pc:inkChg chg="add mod">
          <ac:chgData name="DO MINH DUY" userId="edce383e-f428-4602-b4a5-4fd5df18f9cc" providerId="ADAL" clId="{3508380E-3E7E-47D7-A322-3BE77F1FE890}" dt="2024-01-15T10:15:28.786" v="811"/>
          <ac:inkMkLst>
            <pc:docMk/>
            <pc:sldMk cId="1731704310" sldId="309"/>
            <ac:inkMk id="988" creationId="{C04ACEC1-37F0-6D12-B497-2349D9B77ED8}"/>
          </ac:inkMkLst>
        </pc:inkChg>
        <pc:inkChg chg="add mod">
          <ac:chgData name="DO MINH DUY" userId="edce383e-f428-4602-b4a5-4fd5df18f9cc" providerId="ADAL" clId="{3508380E-3E7E-47D7-A322-3BE77F1FE890}" dt="2024-01-15T10:15:28.786" v="811"/>
          <ac:inkMkLst>
            <pc:docMk/>
            <pc:sldMk cId="1731704310" sldId="309"/>
            <ac:inkMk id="990" creationId="{6881AF69-C99D-6717-765F-1ECCED68009F}"/>
          </ac:inkMkLst>
        </pc:inkChg>
        <pc:inkChg chg="add mod">
          <ac:chgData name="DO MINH DUY" userId="edce383e-f428-4602-b4a5-4fd5df18f9cc" providerId="ADAL" clId="{3508380E-3E7E-47D7-A322-3BE77F1FE890}" dt="2024-01-15T10:15:28.786" v="811"/>
          <ac:inkMkLst>
            <pc:docMk/>
            <pc:sldMk cId="1731704310" sldId="309"/>
            <ac:inkMk id="991" creationId="{A0B3FE66-39BB-19B5-8929-9EFE8B1185DB}"/>
          </ac:inkMkLst>
        </pc:inkChg>
        <pc:inkChg chg="add mod">
          <ac:chgData name="DO MINH DUY" userId="edce383e-f428-4602-b4a5-4fd5df18f9cc" providerId="ADAL" clId="{3508380E-3E7E-47D7-A322-3BE77F1FE890}" dt="2024-01-15T10:15:31.294" v="818"/>
          <ac:inkMkLst>
            <pc:docMk/>
            <pc:sldMk cId="1731704310" sldId="309"/>
            <ac:inkMk id="993" creationId="{2327C2D3-D761-2716-570B-32690078A699}"/>
          </ac:inkMkLst>
        </pc:inkChg>
        <pc:inkChg chg="add mod">
          <ac:chgData name="DO MINH DUY" userId="edce383e-f428-4602-b4a5-4fd5df18f9cc" providerId="ADAL" clId="{3508380E-3E7E-47D7-A322-3BE77F1FE890}" dt="2024-01-15T10:15:31.294" v="818"/>
          <ac:inkMkLst>
            <pc:docMk/>
            <pc:sldMk cId="1731704310" sldId="309"/>
            <ac:inkMk id="994" creationId="{84BC89A7-0363-0B67-0654-888CE86CD0E6}"/>
          </ac:inkMkLst>
        </pc:inkChg>
        <pc:inkChg chg="add mod">
          <ac:chgData name="DO MINH DUY" userId="edce383e-f428-4602-b4a5-4fd5df18f9cc" providerId="ADAL" clId="{3508380E-3E7E-47D7-A322-3BE77F1FE890}" dt="2024-01-15T10:15:31.294" v="818"/>
          <ac:inkMkLst>
            <pc:docMk/>
            <pc:sldMk cId="1731704310" sldId="309"/>
            <ac:inkMk id="996" creationId="{74CF8D46-1EDE-D014-7E75-17392A2D7FC8}"/>
          </ac:inkMkLst>
        </pc:inkChg>
        <pc:inkChg chg="add mod">
          <ac:chgData name="DO MINH DUY" userId="edce383e-f428-4602-b4a5-4fd5df18f9cc" providerId="ADAL" clId="{3508380E-3E7E-47D7-A322-3BE77F1FE890}" dt="2024-01-15T10:15:31.294" v="818"/>
          <ac:inkMkLst>
            <pc:docMk/>
            <pc:sldMk cId="1731704310" sldId="309"/>
            <ac:inkMk id="997" creationId="{991353FD-2382-C469-99C9-45ED1D4ACE00}"/>
          </ac:inkMkLst>
        </pc:inkChg>
        <pc:inkChg chg="add mod">
          <ac:chgData name="DO MINH DUY" userId="edce383e-f428-4602-b4a5-4fd5df18f9cc" providerId="ADAL" clId="{3508380E-3E7E-47D7-A322-3BE77F1FE890}" dt="2024-01-15T10:15:31.294" v="818"/>
          <ac:inkMkLst>
            <pc:docMk/>
            <pc:sldMk cId="1731704310" sldId="309"/>
            <ac:inkMk id="998" creationId="{91042EF9-BB8D-28C4-D4CF-58D989331013}"/>
          </ac:inkMkLst>
        </pc:inkChg>
        <pc:inkChg chg="add mod">
          <ac:chgData name="DO MINH DUY" userId="edce383e-f428-4602-b4a5-4fd5df18f9cc" providerId="ADAL" clId="{3508380E-3E7E-47D7-A322-3BE77F1FE890}" dt="2024-01-15T10:15:31.294" v="818"/>
          <ac:inkMkLst>
            <pc:docMk/>
            <pc:sldMk cId="1731704310" sldId="309"/>
            <ac:inkMk id="999" creationId="{F5BB5D81-163C-C364-9998-204F19F59549}"/>
          </ac:inkMkLst>
        </pc:inkChg>
      </pc:sldChg>
      <pc:sldChg chg="addSp delSp modSp mod">
        <pc:chgData name="DO MINH DUY" userId="edce383e-f428-4602-b4a5-4fd5df18f9cc" providerId="ADAL" clId="{3508380E-3E7E-47D7-A322-3BE77F1FE890}" dt="2024-01-15T13:15:56.629" v="883"/>
        <pc:sldMkLst>
          <pc:docMk/>
          <pc:sldMk cId="55812103" sldId="311"/>
        </pc:sldMkLst>
        <pc:grpChg chg="mod">
          <ac:chgData name="DO MINH DUY" userId="edce383e-f428-4602-b4a5-4fd5df18f9cc" providerId="ADAL" clId="{3508380E-3E7E-47D7-A322-3BE77F1FE890}" dt="2024-01-15T11:21:29.925" v="826"/>
          <ac:grpSpMkLst>
            <pc:docMk/>
            <pc:sldMk cId="55812103" sldId="311"/>
            <ac:grpSpMk id="9" creationId="{B0992A3F-E7B3-76FB-9772-60EE561035CA}"/>
          </ac:grpSpMkLst>
        </pc:grpChg>
        <pc:grpChg chg="mod">
          <ac:chgData name="DO MINH DUY" userId="edce383e-f428-4602-b4a5-4fd5df18f9cc" providerId="ADAL" clId="{3508380E-3E7E-47D7-A322-3BE77F1FE890}" dt="2024-01-15T11:21:37.238" v="829"/>
          <ac:grpSpMkLst>
            <pc:docMk/>
            <pc:sldMk cId="55812103" sldId="311"/>
            <ac:grpSpMk id="12" creationId="{BACA178C-AFD4-4CB9-2B81-61B2648DA713}"/>
          </ac:grpSpMkLst>
        </pc:grpChg>
        <pc:grpChg chg="mod">
          <ac:chgData name="DO MINH DUY" userId="edce383e-f428-4602-b4a5-4fd5df18f9cc" providerId="ADAL" clId="{3508380E-3E7E-47D7-A322-3BE77F1FE890}" dt="2024-01-15T11:21:46.633" v="833"/>
          <ac:grpSpMkLst>
            <pc:docMk/>
            <pc:sldMk cId="55812103" sldId="311"/>
            <ac:grpSpMk id="16" creationId="{288943E2-1C1B-AE89-EB86-E686741D8637}"/>
          </ac:grpSpMkLst>
        </pc:grpChg>
        <pc:grpChg chg="mod">
          <ac:chgData name="DO MINH DUY" userId="edce383e-f428-4602-b4a5-4fd5df18f9cc" providerId="ADAL" clId="{3508380E-3E7E-47D7-A322-3BE77F1FE890}" dt="2024-01-15T11:21:54.120" v="837"/>
          <ac:grpSpMkLst>
            <pc:docMk/>
            <pc:sldMk cId="55812103" sldId="311"/>
            <ac:grpSpMk id="20" creationId="{97C6B167-7FAD-0193-B37C-49490A0DF043}"/>
          </ac:grpSpMkLst>
        </pc:grpChg>
        <pc:grpChg chg="add del mod">
          <ac:chgData name="DO MINH DUY" userId="edce383e-f428-4602-b4a5-4fd5df18f9cc" providerId="ADAL" clId="{3508380E-3E7E-47D7-A322-3BE77F1FE890}" dt="2024-01-15T13:15:30.409" v="856"/>
          <ac:grpSpMkLst>
            <pc:docMk/>
            <pc:sldMk cId="55812103" sldId="311"/>
            <ac:grpSpMk id="28" creationId="{FF62E8DB-D662-AF87-B6B1-38CD5F24EEE2}"/>
          </ac:grpSpMkLst>
        </pc:grpChg>
        <pc:grpChg chg="add del mod">
          <ac:chgData name="DO MINH DUY" userId="edce383e-f428-4602-b4a5-4fd5df18f9cc" providerId="ADAL" clId="{3508380E-3E7E-47D7-A322-3BE77F1FE890}" dt="2024-01-15T13:15:30.409" v="856"/>
          <ac:grpSpMkLst>
            <pc:docMk/>
            <pc:sldMk cId="55812103" sldId="311"/>
            <ac:grpSpMk id="34" creationId="{50BA9343-9578-DA4F-9CB8-728EA3E9F7A8}"/>
          </ac:grpSpMkLst>
        </pc:grpChg>
        <pc:grpChg chg="mod">
          <ac:chgData name="DO MINH DUY" userId="edce383e-f428-4602-b4a5-4fd5df18f9cc" providerId="ADAL" clId="{3508380E-3E7E-47D7-A322-3BE77F1FE890}" dt="2024-01-15T13:15:30.409" v="856"/>
          <ac:grpSpMkLst>
            <pc:docMk/>
            <pc:sldMk cId="55812103" sldId="311"/>
            <ac:grpSpMk id="37" creationId="{FAD28E1E-9B6E-9B60-CD3F-9F74F5B79FF3}"/>
          </ac:grpSpMkLst>
        </pc:grpChg>
        <pc:grpChg chg="del mod">
          <ac:chgData name="DO MINH DUY" userId="edce383e-f428-4602-b4a5-4fd5df18f9cc" providerId="ADAL" clId="{3508380E-3E7E-47D7-A322-3BE77F1FE890}" dt="2024-01-15T13:15:45.532" v="870"/>
          <ac:grpSpMkLst>
            <pc:docMk/>
            <pc:sldMk cId="55812103" sldId="311"/>
            <ac:grpSpMk id="46" creationId="{7B45D21F-9296-BFA1-24C4-8B6B02EC5632}"/>
          </ac:grpSpMkLst>
        </pc:grpChg>
        <pc:grpChg chg="del mod">
          <ac:chgData name="DO MINH DUY" userId="edce383e-f428-4602-b4a5-4fd5df18f9cc" providerId="ADAL" clId="{3508380E-3E7E-47D7-A322-3BE77F1FE890}" dt="2024-01-15T13:15:47.279" v="872"/>
          <ac:grpSpMkLst>
            <pc:docMk/>
            <pc:sldMk cId="55812103" sldId="311"/>
            <ac:grpSpMk id="48" creationId="{79453B70-F3D9-6F12-F535-04DE57021637}"/>
          </ac:grpSpMkLst>
        </pc:grpChg>
        <pc:grpChg chg="del mod">
          <ac:chgData name="DO MINH DUY" userId="edce383e-f428-4602-b4a5-4fd5df18f9cc" providerId="ADAL" clId="{3508380E-3E7E-47D7-A322-3BE77F1FE890}" dt="2024-01-15T13:15:52.518" v="876"/>
          <ac:grpSpMkLst>
            <pc:docMk/>
            <pc:sldMk cId="55812103" sldId="311"/>
            <ac:grpSpMk id="50" creationId="{A25B18D2-5F61-3D19-E007-C2E15C99BCD4}"/>
          </ac:grpSpMkLst>
        </pc:grpChg>
        <pc:grpChg chg="del mod">
          <ac:chgData name="DO MINH DUY" userId="edce383e-f428-4602-b4a5-4fd5df18f9cc" providerId="ADAL" clId="{3508380E-3E7E-47D7-A322-3BE77F1FE890}" dt="2024-01-15T13:15:56.629" v="883"/>
          <ac:grpSpMkLst>
            <pc:docMk/>
            <pc:sldMk cId="55812103" sldId="311"/>
            <ac:grpSpMk id="54" creationId="{20DB22FB-8811-CF7B-4FB6-87A886980AF5}"/>
          </ac:grpSpMkLst>
        </pc:grpChg>
        <pc:grpChg chg="mod">
          <ac:chgData name="DO MINH DUY" userId="edce383e-f428-4602-b4a5-4fd5df18f9cc" providerId="ADAL" clId="{3508380E-3E7E-47D7-A322-3BE77F1FE890}" dt="2024-01-15T13:15:56.629" v="883"/>
          <ac:grpSpMkLst>
            <pc:docMk/>
            <pc:sldMk cId="55812103" sldId="311"/>
            <ac:grpSpMk id="61" creationId="{7D115AE6-3C95-5DFB-73B0-021BE71E3961}"/>
          </ac:grpSpMkLst>
        </pc:grpChg>
        <pc:inkChg chg="add del">
          <ac:chgData name="DO MINH DUY" userId="edce383e-f428-4602-b4a5-4fd5df18f9cc" providerId="ADAL" clId="{3508380E-3E7E-47D7-A322-3BE77F1FE890}" dt="2024-01-15T11:21:27.346" v="822" actId="9405"/>
          <ac:inkMkLst>
            <pc:docMk/>
            <pc:sldMk cId="55812103" sldId="311"/>
            <ac:inkMk id="2" creationId="{311C07F8-5659-8CF1-4EE9-43B4252A9AB9}"/>
          </ac:inkMkLst>
        </pc:inkChg>
        <pc:inkChg chg="add del">
          <ac:chgData name="DO MINH DUY" userId="edce383e-f428-4602-b4a5-4fd5df18f9cc" providerId="ADAL" clId="{3508380E-3E7E-47D7-A322-3BE77F1FE890}" dt="2024-01-15T11:21:26.602" v="821" actId="9405"/>
          <ac:inkMkLst>
            <pc:docMk/>
            <pc:sldMk cId="55812103" sldId="311"/>
            <ac:inkMk id="3" creationId="{8A02F28B-59C3-053F-B811-42CF17C2CD7B}"/>
          </ac:inkMkLst>
        </pc:inkChg>
        <pc:inkChg chg="add mod">
          <ac:chgData name="DO MINH DUY" userId="edce383e-f428-4602-b4a5-4fd5df18f9cc" providerId="ADAL" clId="{3508380E-3E7E-47D7-A322-3BE77F1FE890}" dt="2024-01-15T11:21:29.925" v="826"/>
          <ac:inkMkLst>
            <pc:docMk/>
            <pc:sldMk cId="55812103" sldId="311"/>
            <ac:inkMk id="5" creationId="{29DF61AE-A9A8-7675-0ED8-BA276C323986}"/>
          </ac:inkMkLst>
        </pc:inkChg>
        <pc:inkChg chg="add mod">
          <ac:chgData name="DO MINH DUY" userId="edce383e-f428-4602-b4a5-4fd5df18f9cc" providerId="ADAL" clId="{3508380E-3E7E-47D7-A322-3BE77F1FE890}" dt="2024-01-15T11:21:29.925" v="826"/>
          <ac:inkMkLst>
            <pc:docMk/>
            <pc:sldMk cId="55812103" sldId="311"/>
            <ac:inkMk id="6" creationId="{082BC416-949A-D635-3B68-908D59FE3985}"/>
          </ac:inkMkLst>
        </pc:inkChg>
        <pc:inkChg chg="add mod">
          <ac:chgData name="DO MINH DUY" userId="edce383e-f428-4602-b4a5-4fd5df18f9cc" providerId="ADAL" clId="{3508380E-3E7E-47D7-A322-3BE77F1FE890}" dt="2024-01-15T11:21:29.925" v="826"/>
          <ac:inkMkLst>
            <pc:docMk/>
            <pc:sldMk cId="55812103" sldId="311"/>
            <ac:inkMk id="7" creationId="{D9946BDA-D1B9-380B-0D45-5AF5CEE85918}"/>
          </ac:inkMkLst>
        </pc:inkChg>
        <pc:inkChg chg="add mod">
          <ac:chgData name="DO MINH DUY" userId="edce383e-f428-4602-b4a5-4fd5df18f9cc" providerId="ADAL" clId="{3508380E-3E7E-47D7-A322-3BE77F1FE890}" dt="2024-01-15T11:21:37.238" v="829"/>
          <ac:inkMkLst>
            <pc:docMk/>
            <pc:sldMk cId="55812103" sldId="311"/>
            <ac:inkMk id="10" creationId="{37CE4D1F-0261-EC45-64CC-F7B795E04BFD}"/>
          </ac:inkMkLst>
        </pc:inkChg>
        <pc:inkChg chg="add mod">
          <ac:chgData name="DO MINH DUY" userId="edce383e-f428-4602-b4a5-4fd5df18f9cc" providerId="ADAL" clId="{3508380E-3E7E-47D7-A322-3BE77F1FE890}" dt="2024-01-15T11:21:37.238" v="829"/>
          <ac:inkMkLst>
            <pc:docMk/>
            <pc:sldMk cId="55812103" sldId="311"/>
            <ac:inkMk id="11" creationId="{764ED48D-86D7-AD3F-B10A-D9EEBADF20FB}"/>
          </ac:inkMkLst>
        </pc:inkChg>
        <pc:inkChg chg="add mod">
          <ac:chgData name="DO MINH DUY" userId="edce383e-f428-4602-b4a5-4fd5df18f9cc" providerId="ADAL" clId="{3508380E-3E7E-47D7-A322-3BE77F1FE890}" dt="2024-01-15T11:21:46.633" v="833"/>
          <ac:inkMkLst>
            <pc:docMk/>
            <pc:sldMk cId="55812103" sldId="311"/>
            <ac:inkMk id="13" creationId="{2AD7FFBF-0171-5976-771B-60C73BBB8E59}"/>
          </ac:inkMkLst>
        </pc:inkChg>
        <pc:inkChg chg="add mod">
          <ac:chgData name="DO MINH DUY" userId="edce383e-f428-4602-b4a5-4fd5df18f9cc" providerId="ADAL" clId="{3508380E-3E7E-47D7-A322-3BE77F1FE890}" dt="2024-01-15T11:21:46.633" v="833"/>
          <ac:inkMkLst>
            <pc:docMk/>
            <pc:sldMk cId="55812103" sldId="311"/>
            <ac:inkMk id="14" creationId="{439E91A9-6B82-3B09-6F6A-EC7F122F5200}"/>
          </ac:inkMkLst>
        </pc:inkChg>
        <pc:inkChg chg="add mod">
          <ac:chgData name="DO MINH DUY" userId="edce383e-f428-4602-b4a5-4fd5df18f9cc" providerId="ADAL" clId="{3508380E-3E7E-47D7-A322-3BE77F1FE890}" dt="2024-01-15T11:21:46.633" v="833"/>
          <ac:inkMkLst>
            <pc:docMk/>
            <pc:sldMk cId="55812103" sldId="311"/>
            <ac:inkMk id="15" creationId="{8B948BEE-BA5C-38C8-3531-E5936D2E9249}"/>
          </ac:inkMkLst>
        </pc:inkChg>
        <pc:inkChg chg="add mod">
          <ac:chgData name="DO MINH DUY" userId="edce383e-f428-4602-b4a5-4fd5df18f9cc" providerId="ADAL" clId="{3508380E-3E7E-47D7-A322-3BE77F1FE890}" dt="2024-01-15T11:21:54.120" v="837"/>
          <ac:inkMkLst>
            <pc:docMk/>
            <pc:sldMk cId="55812103" sldId="311"/>
            <ac:inkMk id="17" creationId="{1676E7B1-1D25-0491-3C93-4EC319B5F3E6}"/>
          </ac:inkMkLst>
        </pc:inkChg>
        <pc:inkChg chg="add mod">
          <ac:chgData name="DO MINH DUY" userId="edce383e-f428-4602-b4a5-4fd5df18f9cc" providerId="ADAL" clId="{3508380E-3E7E-47D7-A322-3BE77F1FE890}" dt="2024-01-15T11:21:54.120" v="837"/>
          <ac:inkMkLst>
            <pc:docMk/>
            <pc:sldMk cId="55812103" sldId="311"/>
            <ac:inkMk id="18" creationId="{FD7C4040-3E33-6C3C-E852-9DBAFFFD0A7C}"/>
          </ac:inkMkLst>
        </pc:inkChg>
        <pc:inkChg chg="add mod">
          <ac:chgData name="DO MINH DUY" userId="edce383e-f428-4602-b4a5-4fd5df18f9cc" providerId="ADAL" clId="{3508380E-3E7E-47D7-A322-3BE77F1FE890}" dt="2024-01-15T11:21:54.120" v="837"/>
          <ac:inkMkLst>
            <pc:docMk/>
            <pc:sldMk cId="55812103" sldId="311"/>
            <ac:inkMk id="19" creationId="{704E8067-6EA4-5058-58DB-64AC32B90DFF}"/>
          </ac:inkMkLst>
        </pc:inkChg>
        <pc:inkChg chg="add">
          <ac:chgData name="DO MINH DUY" userId="edce383e-f428-4602-b4a5-4fd5df18f9cc" providerId="ADAL" clId="{3508380E-3E7E-47D7-A322-3BE77F1FE890}" dt="2024-01-15T13:14:51.660" v="838" actId="9405"/>
          <ac:inkMkLst>
            <pc:docMk/>
            <pc:sldMk cId="55812103" sldId="311"/>
            <ac:inkMk id="21" creationId="{36D7CC1D-598A-29EF-FCF0-1E4A231DFE44}"/>
          </ac:inkMkLst>
        </pc:inkChg>
        <pc:inkChg chg="add mod">
          <ac:chgData name="DO MINH DUY" userId="edce383e-f428-4602-b4a5-4fd5df18f9cc" providerId="ADAL" clId="{3508380E-3E7E-47D7-A322-3BE77F1FE890}" dt="2024-01-15T13:15:30.409" v="856"/>
          <ac:inkMkLst>
            <pc:docMk/>
            <pc:sldMk cId="55812103" sldId="311"/>
            <ac:inkMk id="22" creationId="{55EA8551-F12E-23CD-04F1-1B8C15EA3246}"/>
          </ac:inkMkLst>
        </pc:inkChg>
        <pc:inkChg chg="add mod">
          <ac:chgData name="DO MINH DUY" userId="edce383e-f428-4602-b4a5-4fd5df18f9cc" providerId="ADAL" clId="{3508380E-3E7E-47D7-A322-3BE77F1FE890}" dt="2024-01-15T13:15:30.409" v="856"/>
          <ac:inkMkLst>
            <pc:docMk/>
            <pc:sldMk cId="55812103" sldId="311"/>
            <ac:inkMk id="23" creationId="{97C58FEE-DCCB-EEB7-DA9B-C09515E597E1}"/>
          </ac:inkMkLst>
        </pc:inkChg>
        <pc:inkChg chg="add mod">
          <ac:chgData name="DO MINH DUY" userId="edce383e-f428-4602-b4a5-4fd5df18f9cc" providerId="ADAL" clId="{3508380E-3E7E-47D7-A322-3BE77F1FE890}" dt="2024-01-15T13:15:30.409" v="856"/>
          <ac:inkMkLst>
            <pc:docMk/>
            <pc:sldMk cId="55812103" sldId="311"/>
            <ac:inkMk id="24" creationId="{E4D478BD-A36B-3331-2205-15D3D51EC70E}"/>
          </ac:inkMkLst>
        </pc:inkChg>
        <pc:inkChg chg="add mod">
          <ac:chgData name="DO MINH DUY" userId="edce383e-f428-4602-b4a5-4fd5df18f9cc" providerId="ADAL" clId="{3508380E-3E7E-47D7-A322-3BE77F1FE890}" dt="2024-01-15T13:15:30.409" v="856"/>
          <ac:inkMkLst>
            <pc:docMk/>
            <pc:sldMk cId="55812103" sldId="311"/>
            <ac:inkMk id="25" creationId="{0CDA229F-DE20-4A9E-4B06-C31E573EBB9B}"/>
          </ac:inkMkLst>
        </pc:inkChg>
        <pc:inkChg chg="add mod">
          <ac:chgData name="DO MINH DUY" userId="edce383e-f428-4602-b4a5-4fd5df18f9cc" providerId="ADAL" clId="{3508380E-3E7E-47D7-A322-3BE77F1FE890}" dt="2024-01-15T13:15:30.409" v="856"/>
          <ac:inkMkLst>
            <pc:docMk/>
            <pc:sldMk cId="55812103" sldId="311"/>
            <ac:inkMk id="26" creationId="{1114BE3F-819B-94BF-7094-3FFDCC09455B}"/>
          </ac:inkMkLst>
        </pc:inkChg>
        <pc:inkChg chg="add mod">
          <ac:chgData name="DO MINH DUY" userId="edce383e-f428-4602-b4a5-4fd5df18f9cc" providerId="ADAL" clId="{3508380E-3E7E-47D7-A322-3BE77F1FE890}" dt="2024-01-15T13:15:30.409" v="856"/>
          <ac:inkMkLst>
            <pc:docMk/>
            <pc:sldMk cId="55812103" sldId="311"/>
            <ac:inkMk id="27" creationId="{9F9F11C4-1804-2E08-53BB-161BBDDB6F91}"/>
          </ac:inkMkLst>
        </pc:inkChg>
        <pc:inkChg chg="add">
          <ac:chgData name="DO MINH DUY" userId="edce383e-f428-4602-b4a5-4fd5df18f9cc" providerId="ADAL" clId="{3508380E-3E7E-47D7-A322-3BE77F1FE890}" dt="2024-01-15T13:15:17.657" v="846" actId="9405"/>
          <ac:inkMkLst>
            <pc:docMk/>
            <pc:sldMk cId="55812103" sldId="311"/>
            <ac:inkMk id="29" creationId="{CE03E50D-7F4F-970B-4AB4-C5BC81E1B309}"/>
          </ac:inkMkLst>
        </pc:inkChg>
        <pc:inkChg chg="add">
          <ac:chgData name="DO MINH DUY" userId="edce383e-f428-4602-b4a5-4fd5df18f9cc" providerId="ADAL" clId="{3508380E-3E7E-47D7-A322-3BE77F1FE890}" dt="2024-01-15T13:15:21.283" v="847" actId="9405"/>
          <ac:inkMkLst>
            <pc:docMk/>
            <pc:sldMk cId="55812103" sldId="311"/>
            <ac:inkMk id="30" creationId="{9DB89A65-1F99-B748-1A5E-8680AEAB50BF}"/>
          </ac:inkMkLst>
        </pc:inkChg>
        <pc:inkChg chg="add mod">
          <ac:chgData name="DO MINH DUY" userId="edce383e-f428-4602-b4a5-4fd5df18f9cc" providerId="ADAL" clId="{3508380E-3E7E-47D7-A322-3BE77F1FE890}" dt="2024-01-15T13:15:30.409" v="856"/>
          <ac:inkMkLst>
            <pc:docMk/>
            <pc:sldMk cId="55812103" sldId="311"/>
            <ac:inkMk id="31" creationId="{A9358A86-A333-1891-31A8-C7B24923F4A5}"/>
          </ac:inkMkLst>
        </pc:inkChg>
        <pc:inkChg chg="add mod">
          <ac:chgData name="DO MINH DUY" userId="edce383e-f428-4602-b4a5-4fd5df18f9cc" providerId="ADAL" clId="{3508380E-3E7E-47D7-A322-3BE77F1FE890}" dt="2024-01-15T13:15:30.409" v="856"/>
          <ac:inkMkLst>
            <pc:docMk/>
            <pc:sldMk cId="55812103" sldId="311"/>
            <ac:inkMk id="32" creationId="{5BEBC4C1-9E5E-B07D-69D0-95CEC4881B23}"/>
          </ac:inkMkLst>
        </pc:inkChg>
        <pc:inkChg chg="add mod">
          <ac:chgData name="DO MINH DUY" userId="edce383e-f428-4602-b4a5-4fd5df18f9cc" providerId="ADAL" clId="{3508380E-3E7E-47D7-A322-3BE77F1FE890}" dt="2024-01-15T13:15:30.409" v="856"/>
          <ac:inkMkLst>
            <pc:docMk/>
            <pc:sldMk cId="55812103" sldId="311"/>
            <ac:inkMk id="33" creationId="{4966331F-718B-9A34-F72C-F7C3D920FB36}"/>
          </ac:inkMkLst>
        </pc:inkChg>
        <pc:inkChg chg="add del mod">
          <ac:chgData name="DO MINH DUY" userId="edce383e-f428-4602-b4a5-4fd5df18f9cc" providerId="ADAL" clId="{3508380E-3E7E-47D7-A322-3BE77F1FE890}" dt="2024-01-15T13:15:30.957" v="857" actId="9405"/>
          <ac:inkMkLst>
            <pc:docMk/>
            <pc:sldMk cId="55812103" sldId="311"/>
            <ac:inkMk id="35" creationId="{826A7E03-E0A7-23A6-D489-C266BB64FD52}"/>
          </ac:inkMkLst>
        </pc:inkChg>
        <pc:inkChg chg="add del mod">
          <ac:chgData name="DO MINH DUY" userId="edce383e-f428-4602-b4a5-4fd5df18f9cc" providerId="ADAL" clId="{3508380E-3E7E-47D7-A322-3BE77F1FE890}" dt="2024-01-15T13:15:30.409" v="856"/>
          <ac:inkMkLst>
            <pc:docMk/>
            <pc:sldMk cId="55812103" sldId="311"/>
            <ac:inkMk id="36" creationId="{12CF5A5A-4873-B3D3-BB68-91F16B29066A}"/>
          </ac:inkMkLst>
        </pc:inkChg>
        <pc:inkChg chg="add del">
          <ac:chgData name="DO MINH DUY" userId="edce383e-f428-4602-b4a5-4fd5df18f9cc" providerId="ADAL" clId="{3508380E-3E7E-47D7-A322-3BE77F1FE890}" dt="2024-01-15T13:15:35.424" v="861" actId="9405"/>
          <ac:inkMkLst>
            <pc:docMk/>
            <pc:sldMk cId="55812103" sldId="311"/>
            <ac:inkMk id="38" creationId="{6FCC3391-C29E-3520-867E-428397B45AC6}"/>
          </ac:inkMkLst>
        </pc:inkChg>
        <pc:inkChg chg="add del">
          <ac:chgData name="DO MINH DUY" userId="edce383e-f428-4602-b4a5-4fd5df18f9cc" providerId="ADAL" clId="{3508380E-3E7E-47D7-A322-3BE77F1FE890}" dt="2024-01-15T13:15:35.113" v="860" actId="9405"/>
          <ac:inkMkLst>
            <pc:docMk/>
            <pc:sldMk cId="55812103" sldId="311"/>
            <ac:inkMk id="39" creationId="{516F19AC-334A-3373-2BE7-05C022CC69B3}"/>
          </ac:inkMkLst>
        </pc:inkChg>
        <pc:inkChg chg="add">
          <ac:chgData name="DO MINH DUY" userId="edce383e-f428-4602-b4a5-4fd5df18f9cc" providerId="ADAL" clId="{3508380E-3E7E-47D7-A322-3BE77F1FE890}" dt="2024-01-15T13:15:37.791" v="862" actId="9405"/>
          <ac:inkMkLst>
            <pc:docMk/>
            <pc:sldMk cId="55812103" sldId="311"/>
            <ac:inkMk id="40" creationId="{89E231D0-67B8-E62D-CA58-10A17E60D815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41" creationId="{B86C59C0-7694-056B-335F-BBDA7115A0BE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42" creationId="{86A8B34A-8F90-6D03-9592-2935C49E487D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43" creationId="{C622D456-AAAD-8711-3CCA-F168E086331E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44" creationId="{9DC72873-F8C6-545C-7D7D-AF85CA7DA631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45" creationId="{3F0933BC-6AA5-826A-33C6-EF55074F4302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47" creationId="{CD627234-976F-45FB-1726-008926D5646D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49" creationId="{10BD2749-6C51-6889-EF49-4BC2E8B5BA46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51" creationId="{8F34CE4B-58D4-5401-2D21-B4813121AEFC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52" creationId="{A164A922-6251-661B-EC81-6E62B5D8FB04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53" creationId="{888F069C-AB2C-297B-A6E2-2647E63BE0AB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55" creationId="{8601D04A-881A-8CD8-DCD2-C227AB8A9369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56" creationId="{464FAED3-F9F2-90CD-9F78-CA9251258B67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57" creationId="{B3E91FEA-D05C-CF8F-4139-9EEF6FD41674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58" creationId="{D0155630-CA80-DD03-B9F7-46373C724DC0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59" creationId="{332980FF-AD40-BBC2-45C0-914AE32C7D0C}"/>
          </ac:inkMkLst>
        </pc:inkChg>
        <pc:inkChg chg="add mod">
          <ac:chgData name="DO MINH DUY" userId="edce383e-f428-4602-b4a5-4fd5df18f9cc" providerId="ADAL" clId="{3508380E-3E7E-47D7-A322-3BE77F1FE890}" dt="2024-01-15T13:15:56.629" v="883"/>
          <ac:inkMkLst>
            <pc:docMk/>
            <pc:sldMk cId="55812103" sldId="311"/>
            <ac:inkMk id="60" creationId="{E8AD0851-D7D2-51B0-8C71-BD74CCB16BBB}"/>
          </ac:inkMkLst>
        </pc:inkChg>
      </pc:sldChg>
      <pc:sldChg chg="addSp delSp modSp mod">
        <pc:chgData name="DO MINH DUY" userId="edce383e-f428-4602-b4a5-4fd5df18f9cc" providerId="ADAL" clId="{3508380E-3E7E-47D7-A322-3BE77F1FE890}" dt="2024-01-15T13:50:14.681" v="1063"/>
        <pc:sldMkLst>
          <pc:docMk/>
          <pc:sldMk cId="417746812" sldId="318"/>
        </pc:sldMkLst>
        <pc:grpChg chg="add del mod">
          <ac:chgData name="DO MINH DUY" userId="edce383e-f428-4602-b4a5-4fd5df18f9cc" providerId="ADAL" clId="{3508380E-3E7E-47D7-A322-3BE77F1FE890}" dt="2024-01-15T13:35:14.101" v="897"/>
          <ac:grpSpMkLst>
            <pc:docMk/>
            <pc:sldMk cId="417746812" sldId="318"/>
            <ac:grpSpMk id="9" creationId="{0ABE6D21-01BA-F046-897C-0315ADFB72E1}"/>
          </ac:grpSpMkLst>
        </pc:grpChg>
        <pc:grpChg chg="mod">
          <ac:chgData name="DO MINH DUY" userId="edce383e-f428-4602-b4a5-4fd5df18f9cc" providerId="ADAL" clId="{3508380E-3E7E-47D7-A322-3BE77F1FE890}" dt="2024-01-15T13:35:13.701" v="894"/>
          <ac:grpSpMkLst>
            <pc:docMk/>
            <pc:sldMk cId="417746812" sldId="318"/>
            <ac:grpSpMk id="12" creationId="{FDDFE9DF-B79A-0463-3DDC-9234715DBBA6}"/>
          </ac:grpSpMkLst>
        </pc:grpChg>
        <pc:grpChg chg="mod">
          <ac:chgData name="DO MINH DUY" userId="edce383e-f428-4602-b4a5-4fd5df18f9cc" providerId="ADAL" clId="{3508380E-3E7E-47D7-A322-3BE77F1FE890}" dt="2024-01-15T13:35:21.644" v="911"/>
          <ac:grpSpMkLst>
            <pc:docMk/>
            <pc:sldMk cId="417746812" sldId="318"/>
            <ac:grpSpMk id="20" creationId="{415BEC52-494B-CB32-A56D-16FFA2FB1EEB}"/>
          </ac:grpSpMkLst>
        </pc:grpChg>
        <pc:grpChg chg="del mod">
          <ac:chgData name="DO MINH DUY" userId="edce383e-f428-4602-b4a5-4fd5df18f9cc" providerId="ADAL" clId="{3508380E-3E7E-47D7-A322-3BE77F1FE890}" dt="2024-01-15T13:35:42.189" v="928"/>
          <ac:grpSpMkLst>
            <pc:docMk/>
            <pc:sldMk cId="417746812" sldId="318"/>
            <ac:grpSpMk id="25" creationId="{C51771D1-DC94-3EAC-96D3-700C9713352D}"/>
          </ac:grpSpMkLst>
        </pc:grpChg>
        <pc:grpChg chg="del mod">
          <ac:chgData name="DO MINH DUY" userId="edce383e-f428-4602-b4a5-4fd5df18f9cc" providerId="ADAL" clId="{3508380E-3E7E-47D7-A322-3BE77F1FE890}" dt="2024-01-15T13:35:42.189" v="928"/>
          <ac:grpSpMkLst>
            <pc:docMk/>
            <pc:sldMk cId="417746812" sldId="318"/>
            <ac:grpSpMk id="30" creationId="{ABDF19CE-1F63-F710-D12F-FB9BA0E4A3B4}"/>
          </ac:grpSpMkLst>
        </pc:grpChg>
        <pc:grpChg chg="del mod">
          <ac:chgData name="DO MINH DUY" userId="edce383e-f428-4602-b4a5-4fd5df18f9cc" providerId="ADAL" clId="{3508380E-3E7E-47D7-A322-3BE77F1FE890}" dt="2024-01-15T13:36:05.988" v="947"/>
          <ac:grpSpMkLst>
            <pc:docMk/>
            <pc:sldMk cId="417746812" sldId="318"/>
            <ac:grpSpMk id="36" creationId="{CE8576A4-4B9A-1DD0-2E3F-51E0D5A0E35D}"/>
          </ac:grpSpMkLst>
        </pc:grpChg>
        <pc:grpChg chg="del mod">
          <ac:chgData name="DO MINH DUY" userId="edce383e-f428-4602-b4a5-4fd5df18f9cc" providerId="ADAL" clId="{3508380E-3E7E-47D7-A322-3BE77F1FE890}" dt="2024-01-15T13:35:48.085" v="930"/>
          <ac:grpSpMkLst>
            <pc:docMk/>
            <pc:sldMk cId="417746812" sldId="318"/>
            <ac:grpSpMk id="37" creationId="{3AF24B7E-135A-6C7B-DC4A-162AD3A5005B}"/>
          </ac:grpSpMkLst>
        </pc:grpChg>
        <pc:grpChg chg="del mod">
          <ac:chgData name="DO MINH DUY" userId="edce383e-f428-4602-b4a5-4fd5df18f9cc" providerId="ADAL" clId="{3508380E-3E7E-47D7-A322-3BE77F1FE890}" dt="2024-01-15T13:36:05.988" v="947"/>
          <ac:grpSpMkLst>
            <pc:docMk/>
            <pc:sldMk cId="417746812" sldId="318"/>
            <ac:grpSpMk id="39" creationId="{341E57B8-AD69-6428-6969-25697CB23550}"/>
          </ac:grpSpMkLst>
        </pc:grpChg>
        <pc:grpChg chg="del mod">
          <ac:chgData name="DO MINH DUY" userId="edce383e-f428-4602-b4a5-4fd5df18f9cc" providerId="ADAL" clId="{3508380E-3E7E-47D7-A322-3BE77F1FE890}" dt="2024-01-15T13:36:05.988" v="947"/>
          <ac:grpSpMkLst>
            <pc:docMk/>
            <pc:sldMk cId="417746812" sldId="318"/>
            <ac:grpSpMk id="51" creationId="{12943721-6E56-4C8F-A0D0-5C0E28B627A2}"/>
          </ac:grpSpMkLst>
        </pc:grpChg>
        <pc:grpChg chg="del mod">
          <ac:chgData name="DO MINH DUY" userId="edce383e-f428-4602-b4a5-4fd5df18f9cc" providerId="ADAL" clId="{3508380E-3E7E-47D7-A322-3BE77F1FE890}" dt="2024-01-15T13:36:05.988" v="947"/>
          <ac:grpSpMkLst>
            <pc:docMk/>
            <pc:sldMk cId="417746812" sldId="318"/>
            <ac:grpSpMk id="52" creationId="{5501E4AE-5B7A-D48C-3031-15E76BB05E4F}"/>
          </ac:grpSpMkLst>
        </pc:grpChg>
        <pc:grpChg chg="del mod">
          <ac:chgData name="DO MINH DUY" userId="edce383e-f428-4602-b4a5-4fd5df18f9cc" providerId="ADAL" clId="{3508380E-3E7E-47D7-A322-3BE77F1FE890}" dt="2024-01-15T13:36:10.629" v="952"/>
          <ac:grpSpMkLst>
            <pc:docMk/>
            <pc:sldMk cId="417746812" sldId="318"/>
            <ac:grpSpMk id="56" creationId="{C1B5C97E-EC91-163A-0E99-8AF23D49A3AE}"/>
          </ac:grpSpMkLst>
        </pc:grpChg>
        <pc:grpChg chg="del mod">
          <ac:chgData name="DO MINH DUY" userId="edce383e-f428-4602-b4a5-4fd5df18f9cc" providerId="ADAL" clId="{3508380E-3E7E-47D7-A322-3BE77F1FE890}" dt="2024-01-15T13:36:16.186" v="959"/>
          <ac:grpSpMkLst>
            <pc:docMk/>
            <pc:sldMk cId="417746812" sldId="318"/>
            <ac:grpSpMk id="61" creationId="{4E7CD525-3C5A-45DA-172A-B6C2C5A940CD}"/>
          </ac:grpSpMkLst>
        </pc:grpChg>
        <pc:grpChg chg="del mod">
          <ac:chgData name="DO MINH DUY" userId="edce383e-f428-4602-b4a5-4fd5df18f9cc" providerId="ADAL" clId="{3508380E-3E7E-47D7-A322-3BE77F1FE890}" dt="2024-01-15T13:36:18.790" v="962"/>
          <ac:grpSpMkLst>
            <pc:docMk/>
            <pc:sldMk cId="417746812" sldId="318"/>
            <ac:grpSpMk id="964" creationId="{182407B8-66FF-458F-E851-2FA51EF454A7}"/>
          </ac:grpSpMkLst>
        </pc:grpChg>
        <pc:grpChg chg="del mod">
          <ac:chgData name="DO MINH DUY" userId="edce383e-f428-4602-b4a5-4fd5df18f9cc" providerId="ADAL" clId="{3508380E-3E7E-47D7-A322-3BE77F1FE890}" dt="2024-01-15T13:50:14.681" v="1063"/>
          <ac:grpSpMkLst>
            <pc:docMk/>
            <pc:sldMk cId="417746812" sldId="318"/>
            <ac:grpSpMk id="967" creationId="{AAD7E73D-D633-FC15-2ABB-3A337210EE94}"/>
          </ac:grpSpMkLst>
        </pc:grpChg>
        <pc:grpChg chg="del mod">
          <ac:chgData name="DO MINH DUY" userId="edce383e-f428-4602-b4a5-4fd5df18f9cc" providerId="ADAL" clId="{3508380E-3E7E-47D7-A322-3BE77F1FE890}" dt="2024-01-15T13:40:47.923" v="989"/>
          <ac:grpSpMkLst>
            <pc:docMk/>
            <pc:sldMk cId="417746812" sldId="318"/>
            <ac:grpSpMk id="981" creationId="{070B66B9-6D6D-4D1C-0B77-1528365CF2A8}"/>
          </ac:grpSpMkLst>
        </pc:grpChg>
        <pc:grpChg chg="mod">
          <ac:chgData name="DO MINH DUY" userId="edce383e-f428-4602-b4a5-4fd5df18f9cc" providerId="ADAL" clId="{3508380E-3E7E-47D7-A322-3BE77F1FE890}" dt="2024-01-15T13:36:28.770" v="976"/>
          <ac:grpSpMkLst>
            <pc:docMk/>
            <pc:sldMk cId="417746812" sldId="318"/>
            <ac:grpSpMk id="982" creationId="{CB1324B4-5DE6-E445-8604-138A2064CE82}"/>
          </ac:grpSpMkLst>
        </pc:grpChg>
        <pc:grpChg chg="mod">
          <ac:chgData name="DO MINH DUY" userId="edce383e-f428-4602-b4a5-4fd5df18f9cc" providerId="ADAL" clId="{3508380E-3E7E-47D7-A322-3BE77F1FE890}" dt="2024-01-15T13:36:28.770" v="976"/>
          <ac:grpSpMkLst>
            <pc:docMk/>
            <pc:sldMk cId="417746812" sldId="318"/>
            <ac:grpSpMk id="983" creationId="{1A57BB1F-55D1-A032-A0E6-9E8E4E03CE0F}"/>
          </ac:grpSpMkLst>
        </pc:grpChg>
        <pc:grpChg chg="mod">
          <ac:chgData name="DO MINH DUY" userId="edce383e-f428-4602-b4a5-4fd5df18f9cc" providerId="ADAL" clId="{3508380E-3E7E-47D7-A322-3BE77F1FE890}" dt="2024-01-15T13:36:28.770" v="976"/>
          <ac:grpSpMkLst>
            <pc:docMk/>
            <pc:sldMk cId="417746812" sldId="318"/>
            <ac:grpSpMk id="984" creationId="{255AB463-B5DF-CC8F-9DDE-D6FFA87E8756}"/>
          </ac:grpSpMkLst>
        </pc:grpChg>
        <pc:grpChg chg="del mod">
          <ac:chgData name="DO MINH DUY" userId="edce383e-f428-4602-b4a5-4fd5df18f9cc" providerId="ADAL" clId="{3508380E-3E7E-47D7-A322-3BE77F1FE890}" dt="2024-01-15T13:40:52.617" v="995"/>
          <ac:grpSpMkLst>
            <pc:docMk/>
            <pc:sldMk cId="417746812" sldId="318"/>
            <ac:grpSpMk id="998" creationId="{07350ECE-0C58-8F70-4EE9-A3CB595B1DED}"/>
          </ac:grpSpMkLst>
        </pc:grpChg>
        <pc:grpChg chg="del mod">
          <ac:chgData name="DO MINH DUY" userId="edce383e-f428-4602-b4a5-4fd5df18f9cc" providerId="ADAL" clId="{3508380E-3E7E-47D7-A322-3BE77F1FE890}" dt="2024-01-15T13:40:56.633" v="1001"/>
          <ac:grpSpMkLst>
            <pc:docMk/>
            <pc:sldMk cId="417746812" sldId="318"/>
            <ac:grpSpMk id="1004" creationId="{6D8B0A73-4CA6-C73B-8AA9-78664DA437B3}"/>
          </ac:grpSpMkLst>
        </pc:grpChg>
        <pc:grpChg chg="mod">
          <ac:chgData name="DO MINH DUY" userId="edce383e-f428-4602-b4a5-4fd5df18f9cc" providerId="ADAL" clId="{3508380E-3E7E-47D7-A322-3BE77F1FE890}" dt="2024-01-15T13:40:56.633" v="1001"/>
          <ac:grpSpMkLst>
            <pc:docMk/>
            <pc:sldMk cId="417746812" sldId="318"/>
            <ac:grpSpMk id="1022" creationId="{4A6BFB90-5206-E83B-1D9F-E17CF7A9909C}"/>
          </ac:grpSpMkLst>
        </pc:grpChg>
        <pc:grpChg chg="del mod">
          <ac:chgData name="DO MINH DUY" userId="edce383e-f428-4602-b4a5-4fd5df18f9cc" providerId="ADAL" clId="{3508380E-3E7E-47D7-A322-3BE77F1FE890}" dt="2024-01-15T13:42:18.213" v="1015"/>
          <ac:grpSpMkLst>
            <pc:docMk/>
            <pc:sldMk cId="417746812" sldId="318"/>
            <ac:grpSpMk id="1031" creationId="{E602881C-8DB0-F0CA-32EF-0D4E0DFD1AEB}"/>
          </ac:grpSpMkLst>
        </pc:grpChg>
        <pc:grpChg chg="del mod">
          <ac:chgData name="DO MINH DUY" userId="edce383e-f428-4602-b4a5-4fd5df18f9cc" providerId="ADAL" clId="{3508380E-3E7E-47D7-A322-3BE77F1FE890}" dt="2024-01-15T13:42:22.197" v="1024"/>
          <ac:grpSpMkLst>
            <pc:docMk/>
            <pc:sldMk cId="417746812" sldId="318"/>
            <ac:grpSpMk id="1035" creationId="{D07E5DCE-5AEC-078A-A6CD-47BFC369C723}"/>
          </ac:grpSpMkLst>
        </pc:grpChg>
        <pc:grpChg chg="mod">
          <ac:chgData name="DO MINH DUY" userId="edce383e-f428-4602-b4a5-4fd5df18f9cc" providerId="ADAL" clId="{3508380E-3E7E-47D7-A322-3BE77F1FE890}" dt="2024-01-15T13:42:22.197" v="1024"/>
          <ac:grpSpMkLst>
            <pc:docMk/>
            <pc:sldMk cId="417746812" sldId="318"/>
            <ac:grpSpMk id="1044" creationId="{66287272-028F-3D47-5524-762AB1FFFC87}"/>
          </ac:grpSpMkLst>
        </pc:grpChg>
        <pc:grpChg chg="del mod">
          <ac:chgData name="DO MINH DUY" userId="edce383e-f428-4602-b4a5-4fd5df18f9cc" providerId="ADAL" clId="{3508380E-3E7E-47D7-A322-3BE77F1FE890}" dt="2024-01-15T13:42:36.897" v="1035"/>
          <ac:grpSpMkLst>
            <pc:docMk/>
            <pc:sldMk cId="417746812" sldId="318"/>
            <ac:grpSpMk id="1049" creationId="{2F126B62-605D-73BC-3355-D2159B45737E}"/>
          </ac:grpSpMkLst>
        </pc:grpChg>
        <pc:grpChg chg="del mod">
          <ac:chgData name="DO MINH DUY" userId="edce383e-f428-4602-b4a5-4fd5df18f9cc" providerId="ADAL" clId="{3508380E-3E7E-47D7-A322-3BE77F1FE890}" dt="2024-01-15T13:42:40.116" v="1040"/>
          <ac:grpSpMkLst>
            <pc:docMk/>
            <pc:sldMk cId="417746812" sldId="318"/>
            <ac:grpSpMk id="1055" creationId="{7E907819-C9E5-607F-31A1-1C82A49A7BF1}"/>
          </ac:grpSpMkLst>
        </pc:grpChg>
        <pc:grpChg chg="mod">
          <ac:chgData name="DO MINH DUY" userId="edce383e-f428-4602-b4a5-4fd5df18f9cc" providerId="ADAL" clId="{3508380E-3E7E-47D7-A322-3BE77F1FE890}" dt="2024-01-15T13:42:40.116" v="1040"/>
          <ac:grpSpMkLst>
            <pc:docMk/>
            <pc:sldMk cId="417746812" sldId="318"/>
            <ac:grpSpMk id="1060" creationId="{71C03793-DF4B-373D-F6E0-3A98C365B36B}"/>
          </ac:grpSpMkLst>
        </pc:grpChg>
        <pc:grpChg chg="del mod">
          <ac:chgData name="DO MINH DUY" userId="edce383e-f428-4602-b4a5-4fd5df18f9cc" providerId="ADAL" clId="{3508380E-3E7E-47D7-A322-3BE77F1FE890}" dt="2024-01-15T13:46:41.659" v="1052"/>
          <ac:grpSpMkLst>
            <pc:docMk/>
            <pc:sldMk cId="417746812" sldId="318"/>
            <ac:grpSpMk id="1068" creationId="{9C8570F0-89D5-2DC7-97DE-A83AB626E24D}"/>
          </ac:grpSpMkLst>
        </pc:grpChg>
        <pc:grpChg chg="mod">
          <ac:chgData name="DO MINH DUY" userId="edce383e-f428-4602-b4a5-4fd5df18f9cc" providerId="ADAL" clId="{3508380E-3E7E-47D7-A322-3BE77F1FE890}" dt="2024-01-15T13:46:41.659" v="1052"/>
          <ac:grpSpMkLst>
            <pc:docMk/>
            <pc:sldMk cId="417746812" sldId="318"/>
            <ac:grpSpMk id="1072" creationId="{7D94CB0F-3533-84F5-ACEC-83E7713DEBF5}"/>
          </ac:grpSpMkLst>
        </pc:grpChg>
        <pc:grpChg chg="mod">
          <ac:chgData name="DO MINH DUY" userId="edce383e-f428-4602-b4a5-4fd5df18f9cc" providerId="ADAL" clId="{3508380E-3E7E-47D7-A322-3BE77F1FE890}" dt="2024-01-15T13:46:44.254" v="1055"/>
          <ac:grpSpMkLst>
            <pc:docMk/>
            <pc:sldMk cId="417746812" sldId="318"/>
            <ac:grpSpMk id="1075" creationId="{FBCBF505-BF12-59B1-5FA2-9DA40C558B83}"/>
          </ac:grpSpMkLst>
        </pc:grpChg>
        <pc:grpChg chg="mod">
          <ac:chgData name="DO MINH DUY" userId="edce383e-f428-4602-b4a5-4fd5df18f9cc" providerId="ADAL" clId="{3508380E-3E7E-47D7-A322-3BE77F1FE890}" dt="2024-01-15T13:50:14.681" v="1063"/>
          <ac:grpSpMkLst>
            <pc:docMk/>
            <pc:sldMk cId="417746812" sldId="318"/>
            <ac:grpSpMk id="1083" creationId="{275B76A6-8A2C-5333-04A5-CD8F3CC7D2D3}"/>
          </ac:grpSpMkLst>
        </pc:grpChg>
        <pc:inkChg chg="add del mod">
          <ac:chgData name="DO MINH DUY" userId="edce383e-f428-4602-b4a5-4fd5df18f9cc" providerId="ADAL" clId="{3508380E-3E7E-47D7-A322-3BE77F1FE890}" dt="2024-01-15T13:35:14.844" v="901" actId="9405"/>
          <ac:inkMkLst>
            <pc:docMk/>
            <pc:sldMk cId="417746812" sldId="318"/>
            <ac:inkMk id="2" creationId="{0E5519ED-2A3E-4B98-88E9-E34E17A897E6}"/>
          </ac:inkMkLst>
        </pc:inkChg>
        <pc:inkChg chg="add del">
          <ac:chgData name="DO MINH DUY" userId="edce383e-f428-4602-b4a5-4fd5df18f9cc" providerId="ADAL" clId="{3508380E-3E7E-47D7-A322-3BE77F1FE890}" dt="2024-01-15T13:35:14.642" v="900" actId="9405"/>
          <ac:inkMkLst>
            <pc:docMk/>
            <pc:sldMk cId="417746812" sldId="318"/>
            <ac:inkMk id="4" creationId="{08F66E07-A1FD-B5BF-1761-6330BF7BECDF}"/>
          </ac:inkMkLst>
        </pc:inkChg>
        <pc:inkChg chg="add del">
          <ac:chgData name="DO MINH DUY" userId="edce383e-f428-4602-b4a5-4fd5df18f9cc" providerId="ADAL" clId="{3508380E-3E7E-47D7-A322-3BE77F1FE890}" dt="2024-01-15T13:35:14.394" v="899" actId="9405"/>
          <ac:inkMkLst>
            <pc:docMk/>
            <pc:sldMk cId="417746812" sldId="318"/>
            <ac:inkMk id="6" creationId="{CFB94980-D31A-C27C-C7B2-FAE9F7232032}"/>
          </ac:inkMkLst>
        </pc:inkChg>
        <pc:inkChg chg="add del">
          <ac:chgData name="DO MINH DUY" userId="edce383e-f428-4602-b4a5-4fd5df18f9cc" providerId="ADAL" clId="{3508380E-3E7E-47D7-A322-3BE77F1FE890}" dt="2024-01-15T13:35:14.227" v="898" actId="9405"/>
          <ac:inkMkLst>
            <pc:docMk/>
            <pc:sldMk cId="417746812" sldId="318"/>
            <ac:inkMk id="7" creationId="{6E0C5070-475B-E53B-02CD-F23195E1495C}"/>
          </ac:inkMkLst>
        </pc:inkChg>
        <pc:inkChg chg="add del mod">
          <ac:chgData name="DO MINH DUY" userId="edce383e-f428-4602-b4a5-4fd5df18f9cc" providerId="ADAL" clId="{3508380E-3E7E-47D7-A322-3BE77F1FE890}" dt="2024-01-15T13:35:14.101" v="897"/>
          <ac:inkMkLst>
            <pc:docMk/>
            <pc:sldMk cId="417746812" sldId="318"/>
            <ac:inkMk id="8" creationId="{3A3181F3-4C36-E8DE-4A85-DF002381202D}"/>
          </ac:inkMkLst>
        </pc:inkChg>
        <pc:inkChg chg="add del mod">
          <ac:chgData name="DO MINH DUY" userId="edce383e-f428-4602-b4a5-4fd5df18f9cc" providerId="ADAL" clId="{3508380E-3E7E-47D7-A322-3BE77F1FE890}" dt="2024-01-15T13:35:13.915" v="895" actId="9405"/>
          <ac:inkMkLst>
            <pc:docMk/>
            <pc:sldMk cId="417746812" sldId="318"/>
            <ac:inkMk id="10" creationId="{066F5AC6-8F06-2F59-4673-301A62F90E46}"/>
          </ac:inkMkLst>
        </pc:inkChg>
        <pc:inkChg chg="add del mod">
          <ac:chgData name="DO MINH DUY" userId="edce383e-f428-4602-b4a5-4fd5df18f9cc" providerId="ADAL" clId="{3508380E-3E7E-47D7-A322-3BE77F1FE890}" dt="2024-01-15T13:35:13.701" v="894"/>
          <ac:inkMkLst>
            <pc:docMk/>
            <pc:sldMk cId="417746812" sldId="318"/>
            <ac:inkMk id="11" creationId="{99F79040-7D53-B698-24BF-3600A88E1160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3" creationId="{9D81A7DF-E790-9108-A430-F1AD1F384C14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4" creationId="{28297FBD-3036-5E0A-A20A-43CE6FE873D1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5" creationId="{111B60DF-71D1-C3CE-56A7-958A8282968E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6" creationId="{15563204-F674-426E-DF4A-1C721772E350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7" creationId="{6970C1DA-9F42-8EC8-189C-30AD82C39E31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8" creationId="{F4EE3720-FC37-D053-FBE8-675E3FFD67C4}"/>
          </ac:inkMkLst>
        </pc:inkChg>
        <pc:inkChg chg="add del">
          <ac:chgData name="DO MINH DUY" userId="edce383e-f428-4602-b4a5-4fd5df18f9cc" providerId="ADAL" clId="{3508380E-3E7E-47D7-A322-3BE77F1FE890}" dt="2024-01-15T13:35:21.644" v="911"/>
          <ac:inkMkLst>
            <pc:docMk/>
            <pc:sldMk cId="417746812" sldId="318"/>
            <ac:inkMk id="19" creationId="{973F7474-1E39-20C6-0E34-E23508CC7E89}"/>
          </ac:inkMkLst>
        </pc:inkChg>
        <pc:inkChg chg="add del">
          <ac:chgData name="DO MINH DUY" userId="edce383e-f428-4602-b4a5-4fd5df18f9cc" providerId="ADAL" clId="{3508380E-3E7E-47D7-A322-3BE77F1FE890}" dt="2024-01-15T13:35:23.828" v="913" actId="9405"/>
          <ac:inkMkLst>
            <pc:docMk/>
            <pc:sldMk cId="417746812" sldId="318"/>
            <ac:inkMk id="21" creationId="{749A3437-B6FF-8C95-0016-90A0690C4CA4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22" creationId="{D5782EE8-A96F-4C31-8AC5-28CBE90DDF98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23" creationId="{BC8198DE-FF30-BD82-71C5-C126135CA6D9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24" creationId="{0FEC66AB-E71A-BFE2-9856-01B1D2535C43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26" creationId="{8EE29705-B251-E8B9-FC40-8E289D2A9CF5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27" creationId="{1EB0CEA5-9D92-6A39-1A97-EE6F3F229500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28" creationId="{1C627DF7-17B3-3C09-7A9C-5C3A684ED5AD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29" creationId="{DA117285-CAF2-7609-AE8C-3F084CD5DA95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31" creationId="{0A67C0E4-5DD7-599E-43A7-D28807CFF9DA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32" creationId="{7F22C8E9-3D2A-CC15-B41A-E48097EC13F3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33" creationId="{63270D1F-989B-20D2-F5D7-31863EB8F0A3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34" creationId="{3ABD0FE0-199D-57A5-5E68-EB86C500FD34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35" creationId="{D730C9A8-2C8F-4DC4-FAE3-228EADFDCB53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38" creationId="{B6F2F754-641E-79A3-AFBD-A597FE2F4B40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40" creationId="{A6FB5D1A-2749-A481-AF18-FEB61334C6DB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41" creationId="{598D447A-1DF7-A4B7-E3C3-ED4209FDA0D8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42" creationId="{E4AAB48F-D5F3-18B5-D08B-BC87F70423EE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43" creationId="{2F381E95-260D-E99A-EAB7-C3B857805558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44" creationId="{57EF067C-75A8-550D-32CE-6BA8C2717410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45" creationId="{CEA9FABC-90F3-D84F-E6E2-34DB83718A41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46" creationId="{0F085C19-0E78-77AC-A871-A18CCD92AF77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47" creationId="{7F7FF9F3-FF19-498B-543F-909A0E8C51DB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48" creationId="{58DD1C4E-6DD4-F185-04CE-25D6279296CF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49" creationId="{048E4A4E-CF2F-1EDF-46F6-7AA32C19E4A5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50" creationId="{FA608319-4476-3381-DE09-ED9C9D0B8768}"/>
          </ac:inkMkLst>
        </pc:inkChg>
        <pc:inkChg chg="add del">
          <ac:chgData name="DO MINH DUY" userId="edce383e-f428-4602-b4a5-4fd5df18f9cc" providerId="ADAL" clId="{3508380E-3E7E-47D7-A322-3BE77F1FE890}" dt="2024-01-15T13:36:02.048" v="944" actId="9405"/>
          <ac:inkMkLst>
            <pc:docMk/>
            <pc:sldMk cId="417746812" sldId="318"/>
            <ac:inkMk id="53" creationId="{CD5B61A6-8C19-B0E5-F7DE-751A5C73B933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54" creationId="{793EAB4F-60EF-0E42-1644-C6697BBA4998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55" creationId="{E05ED86D-25A9-4027-85EB-D5751F43F4F9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57" creationId="{6F4F9CE6-85CD-9485-58F5-FB9187A6E374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58" creationId="{FFF9BC43-A8FD-22F5-E668-7069111325BE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59" creationId="{34BE6FFE-BD21-DD70-0E5C-429944D5EA58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60" creationId="{6479A6A8-7DA0-C5F0-B310-759E1259F0C0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62" creationId="{20CCA380-5793-9C02-50B3-02496BB54EF9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63" creationId="{36AB4487-4CA1-BD52-8A6A-3867C250BEE8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960" creationId="{8554FF1D-219E-8AE4-58C3-D1C2472EADE1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961" creationId="{A6F6879B-73FE-0D69-AD73-20C5340D42CB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962" creationId="{33C48A0C-B578-6E3F-CA64-6FCA4AA844BF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963" creationId="{AC89AA05-541D-91DE-123F-AB53CFFB9BCF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965" creationId="{7F1FD757-6D36-E150-8442-47626976E6CA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966" creationId="{62B70BD3-3B0A-BEF8-C53C-2EBAAA6D7D23}"/>
          </ac:inkMkLst>
        </pc:inkChg>
        <pc:inkChg chg="add mod">
          <ac:chgData name="DO MINH DUY" userId="edce383e-f428-4602-b4a5-4fd5df18f9cc" providerId="ADAL" clId="{3508380E-3E7E-47D7-A322-3BE77F1FE890}" dt="2024-01-15T13:36:28.770" v="976"/>
          <ac:inkMkLst>
            <pc:docMk/>
            <pc:sldMk cId="417746812" sldId="318"/>
            <ac:inkMk id="968" creationId="{B0F8C7BB-2DB0-6F08-5379-2C580351D989}"/>
          </ac:inkMkLst>
        </pc:inkChg>
        <pc:inkChg chg="add mod">
          <ac:chgData name="DO MINH DUY" userId="edce383e-f428-4602-b4a5-4fd5df18f9cc" providerId="ADAL" clId="{3508380E-3E7E-47D7-A322-3BE77F1FE890}" dt="2024-01-15T13:36:28.770" v="976"/>
          <ac:inkMkLst>
            <pc:docMk/>
            <pc:sldMk cId="417746812" sldId="318"/>
            <ac:inkMk id="969" creationId="{DB2C368D-05DA-CCAF-70A7-DDD1510876BB}"/>
          </ac:inkMkLst>
        </pc:inkChg>
        <pc:inkChg chg="add mod">
          <ac:chgData name="DO MINH DUY" userId="edce383e-f428-4602-b4a5-4fd5df18f9cc" providerId="ADAL" clId="{3508380E-3E7E-47D7-A322-3BE77F1FE890}" dt="2024-01-15T13:36:28.770" v="976"/>
          <ac:inkMkLst>
            <pc:docMk/>
            <pc:sldMk cId="417746812" sldId="318"/>
            <ac:inkMk id="970" creationId="{D1AC281A-65ED-29C9-E654-8CF3341129B3}"/>
          </ac:inkMkLst>
        </pc:inkChg>
        <pc:inkChg chg="add mod">
          <ac:chgData name="DO MINH DUY" userId="edce383e-f428-4602-b4a5-4fd5df18f9cc" providerId="ADAL" clId="{3508380E-3E7E-47D7-A322-3BE77F1FE890}" dt="2024-01-15T13:36:28.770" v="976"/>
          <ac:inkMkLst>
            <pc:docMk/>
            <pc:sldMk cId="417746812" sldId="318"/>
            <ac:inkMk id="971" creationId="{B64F46C7-3434-3D13-3EF8-DF91EC38DC55}"/>
          </ac:inkMkLst>
        </pc:inkChg>
        <pc:inkChg chg="add mod">
          <ac:chgData name="DO MINH DUY" userId="edce383e-f428-4602-b4a5-4fd5df18f9cc" providerId="ADAL" clId="{3508380E-3E7E-47D7-A322-3BE77F1FE890}" dt="2024-01-15T13:36:28.770" v="976"/>
          <ac:inkMkLst>
            <pc:docMk/>
            <pc:sldMk cId="417746812" sldId="318"/>
            <ac:inkMk id="972" creationId="{7FDF9D7B-4E92-24D5-EA7E-FF43347B8F88}"/>
          </ac:inkMkLst>
        </pc:inkChg>
        <pc:inkChg chg="add mod">
          <ac:chgData name="DO MINH DUY" userId="edce383e-f428-4602-b4a5-4fd5df18f9cc" providerId="ADAL" clId="{3508380E-3E7E-47D7-A322-3BE77F1FE890}" dt="2024-01-15T13:36:28.770" v="976"/>
          <ac:inkMkLst>
            <pc:docMk/>
            <pc:sldMk cId="417746812" sldId="318"/>
            <ac:inkMk id="973" creationId="{88FB0FE7-0C65-5F7C-7BC7-E6AB617AD608}"/>
          </ac:inkMkLst>
        </pc:inkChg>
        <pc:inkChg chg="add mod">
          <ac:chgData name="DO MINH DUY" userId="edce383e-f428-4602-b4a5-4fd5df18f9cc" providerId="ADAL" clId="{3508380E-3E7E-47D7-A322-3BE77F1FE890}" dt="2024-01-15T13:36:28.770" v="976"/>
          <ac:inkMkLst>
            <pc:docMk/>
            <pc:sldMk cId="417746812" sldId="318"/>
            <ac:inkMk id="974" creationId="{C9216FFC-31E9-9458-F568-BE9DEF6D2A23}"/>
          </ac:inkMkLst>
        </pc:inkChg>
        <pc:inkChg chg="add mod">
          <ac:chgData name="DO MINH DUY" userId="edce383e-f428-4602-b4a5-4fd5df18f9cc" providerId="ADAL" clId="{3508380E-3E7E-47D7-A322-3BE77F1FE890}" dt="2024-01-15T13:36:28.770" v="976"/>
          <ac:inkMkLst>
            <pc:docMk/>
            <pc:sldMk cId="417746812" sldId="318"/>
            <ac:inkMk id="975" creationId="{8BC550D8-D22A-C14C-7C7F-7F6E9C047C49}"/>
          </ac:inkMkLst>
        </pc:inkChg>
        <pc:inkChg chg="add mod">
          <ac:chgData name="DO MINH DUY" userId="edce383e-f428-4602-b4a5-4fd5df18f9cc" providerId="ADAL" clId="{3508380E-3E7E-47D7-A322-3BE77F1FE890}" dt="2024-01-15T13:36:28.770" v="976"/>
          <ac:inkMkLst>
            <pc:docMk/>
            <pc:sldMk cId="417746812" sldId="318"/>
            <ac:inkMk id="976" creationId="{DEF9EFA2-6F69-A096-D4CE-09B037EF185E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77" creationId="{6267D08B-9784-7508-1348-A489A5F8FFE6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78" creationId="{EFB84034-48C6-7BD9-F827-C2E9E3E890EA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79" creationId="{DA6D568D-AFC9-20C3-D8D3-EAC0ADFCE25C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80" creationId="{FFA2D84B-2794-272C-008D-40EB7E9843A8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85" creationId="{AFD1E5F7-78AD-0C6F-9BB2-86B31C55106F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86" creationId="{B2C230B6-CFF7-68F9-9F82-0A3F658B91BA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87" creationId="{78410637-1C7F-08E5-382A-A88CD849697A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88" creationId="{CC7ED521-9097-F9B0-FD40-3A45B5486A98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89" creationId="{0E0605BD-290F-2CB3-6B8B-DB4FB5A09B18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90" creationId="{D806A44A-41EA-AE41-64E6-3CE3AFC67A6A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91" creationId="{2F0EFC56-47A9-5392-CC00-006F9DEC8B7E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92" creationId="{ADBA90C2-B27C-D126-64FF-17982C5D244D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93" creationId="{F15DECA6-387F-C28C-0170-8472CEA9AF4D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94" creationId="{BC8B7A55-3CEB-DE9D-A15C-A2B95E8128D5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96" creationId="{04125E06-87A6-99D4-ACA9-671C656B60EC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97" creationId="{912CFEC0-AE4B-BD71-B9D6-E4CD5594D28F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999" creationId="{73ECCB0B-EB43-CC0D-BD09-930B90B64B12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1000" creationId="{4AFEB811-0EDE-30D6-B9DE-2FE3694DE07D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1001" creationId="{22C34637-75EC-5FD3-E37F-745447F18D42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1002" creationId="{B1CA3B00-4119-E7D9-DC20-5A054057BC2E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1003" creationId="{6FFEF8CB-DFF2-2BA6-13E7-6845F6CFBDF4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1005" creationId="{85B2EFA8-17FE-730F-F662-A23809E337C7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1006" creationId="{97B0F250-09F4-DB06-7F81-E1A2755B962B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1007" creationId="{D66FDF43-6B1F-55E2-FD95-548E7CD6A89C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1008" creationId="{AA05F501-CCA6-BB4A-C932-81347C81BE6A}"/>
          </ac:inkMkLst>
        </pc:inkChg>
        <pc:inkChg chg="add mod">
          <ac:chgData name="DO MINH DUY" userId="edce383e-f428-4602-b4a5-4fd5df18f9cc" providerId="ADAL" clId="{3508380E-3E7E-47D7-A322-3BE77F1FE890}" dt="2024-01-15T13:40:56.633" v="1001"/>
          <ac:inkMkLst>
            <pc:docMk/>
            <pc:sldMk cId="417746812" sldId="318"/>
            <ac:inkMk id="1021" creationId="{252644BB-8C20-1AAB-5C6B-21872F6B0B14}"/>
          </ac:inkMkLst>
        </pc:inkChg>
        <pc:inkChg chg="add del">
          <ac:chgData name="DO MINH DUY" userId="edce383e-f428-4602-b4a5-4fd5df18f9cc" providerId="ADAL" clId="{3508380E-3E7E-47D7-A322-3BE77F1FE890}" dt="2024-01-15T13:41:11.026" v="1003" actId="9405"/>
          <ac:inkMkLst>
            <pc:docMk/>
            <pc:sldMk cId="417746812" sldId="318"/>
            <ac:inkMk id="1023" creationId="{60C6C1F6-DF41-CB12-0793-C24D7E6B063D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24" creationId="{06F3986D-FD2E-5E1E-B100-D90FEF808A07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25" creationId="{8CA1D3E4-8D59-08F5-9C59-81D36021BDBF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26" creationId="{7D2CDE59-1672-D89E-5CFD-60E7BCA46173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27" creationId="{988DD6EB-9877-126E-1B1F-400A309524B5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28" creationId="{C110DCA8-06CD-E8A4-CAEE-8246ADBED886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29" creationId="{65FBFC4B-C0BE-2440-F6D7-4AFC7F43719D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30" creationId="{65C9DF80-8DC5-2829-46FA-06A3A7956B6E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32" creationId="{7CF28840-75AD-DC34-BD6A-0B28F866C374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33" creationId="{F7CBD491-E0E1-4EFA-785E-CD768B2DF34B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34" creationId="{0767B5B4-5996-6758-C393-598B37786DD0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36" creationId="{8192DE81-A3BE-6457-46F8-B0D5D51D8217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37" creationId="{8FA38BBF-5E70-2467-59A8-65E84FEF969B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38" creationId="{3B2BA9BF-0B37-4DB8-D9C9-13EE86A47A87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39" creationId="{9D3AF495-2B21-CBED-74A4-CE525FDAC112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40" creationId="{F17E2008-6E4B-D503-D263-851497506359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41" creationId="{50F5018C-B47F-0F36-C69A-06808203D3D5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42" creationId="{1D77E02F-57C2-5E51-A920-FF561BE0B52C}"/>
          </ac:inkMkLst>
        </pc:inkChg>
        <pc:inkChg chg="add mod">
          <ac:chgData name="DO MINH DUY" userId="edce383e-f428-4602-b4a5-4fd5df18f9cc" providerId="ADAL" clId="{3508380E-3E7E-47D7-A322-3BE77F1FE890}" dt="2024-01-15T13:42:22.197" v="1024"/>
          <ac:inkMkLst>
            <pc:docMk/>
            <pc:sldMk cId="417746812" sldId="318"/>
            <ac:inkMk id="1043" creationId="{BB2865D4-06F9-4763-F194-ECD58CBDE487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45" creationId="{01441FB4-C1EF-A08E-DE26-C220168278C2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46" creationId="{9D4EBEB8-AF65-DDB8-8D9D-2529AF28E2BD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47" creationId="{FA602A4F-5862-BE33-60F9-9457F75CFFCC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48" creationId="{FAA83AD4-4A1A-9D85-D5DC-6BE0AD11A582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50" creationId="{014A039E-5673-5642-EF7E-DD9A84D35123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51" creationId="{FAEC5330-AF3D-5CD9-4940-253DFE0FE3A9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52" creationId="{356C7853-C408-B801-5B9D-477DB9939F44}"/>
          </ac:inkMkLst>
        </pc:inkChg>
        <pc:inkChg chg="add">
          <ac:chgData name="DO MINH DUY" userId="edce383e-f428-4602-b4a5-4fd5df18f9cc" providerId="ADAL" clId="{3508380E-3E7E-47D7-A322-3BE77F1FE890}" dt="2024-01-15T13:42:35.184" v="1033" actId="9405"/>
          <ac:inkMkLst>
            <pc:docMk/>
            <pc:sldMk cId="417746812" sldId="318"/>
            <ac:inkMk id="1053" creationId="{FA22C8A8-FFBD-4E7A-2252-B82B9A97A905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54" creationId="{A699FCC2-2AD4-6E69-19B1-13A1945F89DB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56" creationId="{1B5193C9-8900-5E2F-2085-305E35EA8962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57" creationId="{2B9FFA45-2A08-0297-EC05-FA998A6951FD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58" creationId="{E3753B0D-4655-2474-94FF-4B20CD5253AB}"/>
          </ac:inkMkLst>
        </pc:inkChg>
        <pc:inkChg chg="add mod">
          <ac:chgData name="DO MINH DUY" userId="edce383e-f428-4602-b4a5-4fd5df18f9cc" providerId="ADAL" clId="{3508380E-3E7E-47D7-A322-3BE77F1FE890}" dt="2024-01-15T13:42:40.116" v="1040"/>
          <ac:inkMkLst>
            <pc:docMk/>
            <pc:sldMk cId="417746812" sldId="318"/>
            <ac:inkMk id="1059" creationId="{73B96926-495B-E5A0-EFCF-362CB75D1361}"/>
          </ac:inkMkLst>
        </pc:inkChg>
        <pc:inkChg chg="add mod">
          <ac:chgData name="DO MINH DUY" userId="edce383e-f428-4602-b4a5-4fd5df18f9cc" providerId="ADAL" clId="{3508380E-3E7E-47D7-A322-3BE77F1FE890}" dt="2024-01-15T13:46:41.659" v="1052"/>
          <ac:inkMkLst>
            <pc:docMk/>
            <pc:sldMk cId="417746812" sldId="318"/>
            <ac:inkMk id="1061" creationId="{6610724C-6720-0397-7021-ECC0FCA8F7B2}"/>
          </ac:inkMkLst>
        </pc:inkChg>
        <pc:inkChg chg="add mod">
          <ac:chgData name="DO MINH DUY" userId="edce383e-f428-4602-b4a5-4fd5df18f9cc" providerId="ADAL" clId="{3508380E-3E7E-47D7-A322-3BE77F1FE890}" dt="2024-01-15T13:46:41.659" v="1052"/>
          <ac:inkMkLst>
            <pc:docMk/>
            <pc:sldMk cId="417746812" sldId="318"/>
            <ac:inkMk id="1062" creationId="{43C3073C-F59A-B411-173E-0D9AA000B62B}"/>
          </ac:inkMkLst>
        </pc:inkChg>
        <pc:inkChg chg="add mod">
          <ac:chgData name="DO MINH DUY" userId="edce383e-f428-4602-b4a5-4fd5df18f9cc" providerId="ADAL" clId="{3508380E-3E7E-47D7-A322-3BE77F1FE890}" dt="2024-01-15T13:46:41.659" v="1052"/>
          <ac:inkMkLst>
            <pc:docMk/>
            <pc:sldMk cId="417746812" sldId="318"/>
            <ac:inkMk id="1063" creationId="{F3A59334-0ABC-4323-F79F-29EBC6427E7E}"/>
          </ac:inkMkLst>
        </pc:inkChg>
        <pc:inkChg chg="add mod">
          <ac:chgData name="DO MINH DUY" userId="edce383e-f428-4602-b4a5-4fd5df18f9cc" providerId="ADAL" clId="{3508380E-3E7E-47D7-A322-3BE77F1FE890}" dt="2024-01-15T13:46:41.659" v="1052"/>
          <ac:inkMkLst>
            <pc:docMk/>
            <pc:sldMk cId="417746812" sldId="318"/>
            <ac:inkMk id="1064" creationId="{35C6D2A2-ECAC-F46A-4215-69F8ED2A88ED}"/>
          </ac:inkMkLst>
        </pc:inkChg>
        <pc:inkChg chg="add mod">
          <ac:chgData name="DO MINH DUY" userId="edce383e-f428-4602-b4a5-4fd5df18f9cc" providerId="ADAL" clId="{3508380E-3E7E-47D7-A322-3BE77F1FE890}" dt="2024-01-15T13:46:41.659" v="1052"/>
          <ac:inkMkLst>
            <pc:docMk/>
            <pc:sldMk cId="417746812" sldId="318"/>
            <ac:inkMk id="1065" creationId="{6D361F6C-AC0E-F02E-D253-5E47A6BE7869}"/>
          </ac:inkMkLst>
        </pc:inkChg>
        <pc:inkChg chg="add mod">
          <ac:chgData name="DO MINH DUY" userId="edce383e-f428-4602-b4a5-4fd5df18f9cc" providerId="ADAL" clId="{3508380E-3E7E-47D7-A322-3BE77F1FE890}" dt="2024-01-15T13:46:41.659" v="1052"/>
          <ac:inkMkLst>
            <pc:docMk/>
            <pc:sldMk cId="417746812" sldId="318"/>
            <ac:inkMk id="1066" creationId="{DD9F7BE5-8BFC-2B62-D3D0-B773929FDB17}"/>
          </ac:inkMkLst>
        </pc:inkChg>
        <pc:inkChg chg="add mod">
          <ac:chgData name="DO MINH DUY" userId="edce383e-f428-4602-b4a5-4fd5df18f9cc" providerId="ADAL" clId="{3508380E-3E7E-47D7-A322-3BE77F1FE890}" dt="2024-01-15T13:46:41.659" v="1052"/>
          <ac:inkMkLst>
            <pc:docMk/>
            <pc:sldMk cId="417746812" sldId="318"/>
            <ac:inkMk id="1067" creationId="{92504006-92E7-ADD1-7368-A88B41A602D1}"/>
          </ac:inkMkLst>
        </pc:inkChg>
        <pc:inkChg chg="add mod">
          <ac:chgData name="DO MINH DUY" userId="edce383e-f428-4602-b4a5-4fd5df18f9cc" providerId="ADAL" clId="{3508380E-3E7E-47D7-A322-3BE77F1FE890}" dt="2024-01-15T13:46:41.659" v="1052"/>
          <ac:inkMkLst>
            <pc:docMk/>
            <pc:sldMk cId="417746812" sldId="318"/>
            <ac:inkMk id="1069" creationId="{24655C41-E541-45A1-89F7-A8E282B01FE7}"/>
          </ac:inkMkLst>
        </pc:inkChg>
        <pc:inkChg chg="add mod">
          <ac:chgData name="DO MINH DUY" userId="edce383e-f428-4602-b4a5-4fd5df18f9cc" providerId="ADAL" clId="{3508380E-3E7E-47D7-A322-3BE77F1FE890}" dt="2024-01-15T13:46:41.659" v="1052"/>
          <ac:inkMkLst>
            <pc:docMk/>
            <pc:sldMk cId="417746812" sldId="318"/>
            <ac:inkMk id="1070" creationId="{BCBD27D3-9100-9698-9BBF-AEE7EAC7B580}"/>
          </ac:inkMkLst>
        </pc:inkChg>
        <pc:inkChg chg="add mod">
          <ac:chgData name="DO MINH DUY" userId="edce383e-f428-4602-b4a5-4fd5df18f9cc" providerId="ADAL" clId="{3508380E-3E7E-47D7-A322-3BE77F1FE890}" dt="2024-01-15T13:46:41.659" v="1052"/>
          <ac:inkMkLst>
            <pc:docMk/>
            <pc:sldMk cId="417746812" sldId="318"/>
            <ac:inkMk id="1071" creationId="{6DF99254-47D0-E7E9-61D9-97F2023EC135}"/>
          </ac:inkMkLst>
        </pc:inkChg>
        <pc:inkChg chg="add mod">
          <ac:chgData name="DO MINH DUY" userId="edce383e-f428-4602-b4a5-4fd5df18f9cc" providerId="ADAL" clId="{3508380E-3E7E-47D7-A322-3BE77F1FE890}" dt="2024-01-15T13:46:44.254" v="1055"/>
          <ac:inkMkLst>
            <pc:docMk/>
            <pc:sldMk cId="417746812" sldId="318"/>
            <ac:inkMk id="1073" creationId="{E72339E2-5A21-6EE1-F4B2-1AB7F15925E1}"/>
          </ac:inkMkLst>
        </pc:inkChg>
        <pc:inkChg chg="add mod">
          <ac:chgData name="DO MINH DUY" userId="edce383e-f428-4602-b4a5-4fd5df18f9cc" providerId="ADAL" clId="{3508380E-3E7E-47D7-A322-3BE77F1FE890}" dt="2024-01-15T13:46:44.254" v="1055"/>
          <ac:inkMkLst>
            <pc:docMk/>
            <pc:sldMk cId="417746812" sldId="318"/>
            <ac:inkMk id="1074" creationId="{6FE5494C-8BE7-6C0D-145F-050DF08DA372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076" creationId="{8F5585BA-9237-46F4-A48B-753CDE7624B4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077" creationId="{92132C49-F478-4534-A875-F3FC727CEA9B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078" creationId="{52A86722-233A-C61B-44DE-BB1F08C13504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079" creationId="{DD322CC2-903F-D1FD-E3B4-E62BFE42D2A5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080" creationId="{378C1059-FE8D-2030-A172-EE7DF475E723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081" creationId="{9F975AB1-59E2-4D2A-1EE5-CE1B3F34BB4C}"/>
          </ac:inkMkLst>
        </pc:inkChg>
        <pc:inkChg chg="add mod">
          <ac:chgData name="DO MINH DUY" userId="edce383e-f428-4602-b4a5-4fd5df18f9cc" providerId="ADAL" clId="{3508380E-3E7E-47D7-A322-3BE77F1FE890}" dt="2024-01-15T13:50:14.681" v="1063"/>
          <ac:inkMkLst>
            <pc:docMk/>
            <pc:sldMk cId="417746812" sldId="318"/>
            <ac:inkMk id="1082" creationId="{0B45F39D-0811-4F2C-A520-F99693200D3F}"/>
          </ac:inkMkLst>
        </pc:inkChg>
      </pc:sldChg>
      <pc:sldChg chg="addSp modSp mod">
        <pc:chgData name="DO MINH DUY" userId="edce383e-f428-4602-b4a5-4fd5df18f9cc" providerId="ADAL" clId="{3508380E-3E7E-47D7-A322-3BE77F1FE890}" dt="2024-01-15T14:12:14.116" v="1085"/>
        <pc:sldMkLst>
          <pc:docMk/>
          <pc:sldMk cId="174524433" sldId="320"/>
        </pc:sldMkLst>
        <pc:grpChg chg="mod">
          <ac:chgData name="DO MINH DUY" userId="edce383e-f428-4602-b4a5-4fd5df18f9cc" providerId="ADAL" clId="{3508380E-3E7E-47D7-A322-3BE77F1FE890}" dt="2024-01-15T14:12:14.116" v="1085"/>
          <ac:grpSpMkLst>
            <pc:docMk/>
            <pc:sldMk cId="174524433" sldId="320"/>
            <ac:grpSpMk id="7" creationId="{12BC2FE0-A358-D17A-C247-9CB6013DE13F}"/>
          </ac:grpSpMkLst>
        </pc:grpChg>
        <pc:inkChg chg="add mod">
          <ac:chgData name="DO MINH DUY" userId="edce383e-f428-4602-b4a5-4fd5df18f9cc" providerId="ADAL" clId="{3508380E-3E7E-47D7-A322-3BE77F1FE890}" dt="2024-01-15T14:12:14.116" v="1085"/>
          <ac:inkMkLst>
            <pc:docMk/>
            <pc:sldMk cId="174524433" sldId="320"/>
            <ac:inkMk id="4" creationId="{880D1395-1DD3-D5D2-C90A-3C37C3BC7ADB}"/>
          </ac:inkMkLst>
        </pc:inkChg>
        <pc:inkChg chg="add mod">
          <ac:chgData name="DO MINH DUY" userId="edce383e-f428-4602-b4a5-4fd5df18f9cc" providerId="ADAL" clId="{3508380E-3E7E-47D7-A322-3BE77F1FE890}" dt="2024-01-15T14:12:14.116" v="1085"/>
          <ac:inkMkLst>
            <pc:docMk/>
            <pc:sldMk cId="174524433" sldId="320"/>
            <ac:inkMk id="5" creationId="{1AA64B93-B6EF-7E79-994E-A9D7B11BBB0E}"/>
          </ac:inkMkLst>
        </pc:inkChg>
        <pc:inkChg chg="add mod">
          <ac:chgData name="DO MINH DUY" userId="edce383e-f428-4602-b4a5-4fd5df18f9cc" providerId="ADAL" clId="{3508380E-3E7E-47D7-A322-3BE77F1FE890}" dt="2024-01-15T14:12:14.116" v="1085"/>
          <ac:inkMkLst>
            <pc:docMk/>
            <pc:sldMk cId="174524433" sldId="320"/>
            <ac:inkMk id="6" creationId="{6D661652-56BE-3971-0CB7-1605C894909C}"/>
          </ac:inkMkLst>
        </pc:inkChg>
      </pc:sldChg>
      <pc:sldChg chg="addSp modSp mod">
        <pc:chgData name="DO MINH DUY" userId="edce383e-f428-4602-b4a5-4fd5df18f9cc" providerId="ADAL" clId="{3508380E-3E7E-47D7-A322-3BE77F1FE890}" dt="2024-01-15T14:09:54.869" v="1081"/>
        <pc:sldMkLst>
          <pc:docMk/>
          <pc:sldMk cId="4114791342" sldId="321"/>
        </pc:sldMkLst>
        <pc:grpChg chg="mod">
          <ac:chgData name="DO MINH DUY" userId="edce383e-f428-4602-b4a5-4fd5df18f9cc" providerId="ADAL" clId="{3508380E-3E7E-47D7-A322-3BE77F1FE890}" dt="2024-01-15T14:09:40.518" v="1071"/>
          <ac:grpSpMkLst>
            <pc:docMk/>
            <pc:sldMk cId="4114791342" sldId="321"/>
            <ac:grpSpMk id="8" creationId="{60B45217-5BBD-B0E1-1883-5D8F9C13DDFE}"/>
          </ac:grpSpMkLst>
        </pc:grpChg>
        <pc:grpChg chg="mod">
          <ac:chgData name="DO MINH DUY" userId="edce383e-f428-4602-b4a5-4fd5df18f9cc" providerId="ADAL" clId="{3508380E-3E7E-47D7-A322-3BE77F1FE890}" dt="2024-01-15T14:09:47.331" v="1074"/>
          <ac:grpSpMkLst>
            <pc:docMk/>
            <pc:sldMk cId="4114791342" sldId="321"/>
            <ac:grpSpMk id="11" creationId="{CF9914D4-5083-68FC-2E7C-FC187B9F5E36}"/>
          </ac:grpSpMkLst>
        </pc:grpChg>
        <pc:grpChg chg="mod">
          <ac:chgData name="DO MINH DUY" userId="edce383e-f428-4602-b4a5-4fd5df18f9cc" providerId="ADAL" clId="{3508380E-3E7E-47D7-A322-3BE77F1FE890}" dt="2024-01-15T14:09:51.390" v="1078"/>
          <ac:grpSpMkLst>
            <pc:docMk/>
            <pc:sldMk cId="4114791342" sldId="321"/>
            <ac:grpSpMk id="15" creationId="{8D86EAEB-4436-107C-910B-14EDE111B09D}"/>
          </ac:grpSpMkLst>
        </pc:grpChg>
        <pc:grpChg chg="mod">
          <ac:chgData name="DO MINH DUY" userId="edce383e-f428-4602-b4a5-4fd5df18f9cc" providerId="ADAL" clId="{3508380E-3E7E-47D7-A322-3BE77F1FE890}" dt="2024-01-15T14:09:54.869" v="1081"/>
          <ac:grpSpMkLst>
            <pc:docMk/>
            <pc:sldMk cId="4114791342" sldId="321"/>
            <ac:grpSpMk id="18" creationId="{F15F772A-B3E7-BC59-05D1-45A41476E405}"/>
          </ac:grpSpMkLst>
        </pc:grpChg>
        <pc:picChg chg="mod">
          <ac:chgData name="DO MINH DUY" userId="edce383e-f428-4602-b4a5-4fd5df18f9cc" providerId="ADAL" clId="{3508380E-3E7E-47D7-A322-3BE77F1FE890}" dt="2024-01-15T14:09:32.584" v="1065" actId="1076"/>
          <ac:picMkLst>
            <pc:docMk/>
            <pc:sldMk cId="4114791342" sldId="321"/>
            <ac:picMk id="3" creationId="{5695EBA1-4896-1CD2-5ED1-4C13F92F2044}"/>
          </ac:picMkLst>
        </pc:picChg>
        <pc:inkChg chg="add">
          <ac:chgData name="DO MINH DUY" userId="edce383e-f428-4602-b4a5-4fd5df18f9cc" providerId="ADAL" clId="{3508380E-3E7E-47D7-A322-3BE77F1FE890}" dt="2024-01-15T14:09:35.726" v="1066" actId="9405"/>
          <ac:inkMkLst>
            <pc:docMk/>
            <pc:sldMk cId="4114791342" sldId="321"/>
            <ac:inkMk id="2" creationId="{0108F812-8B20-7E94-BBE1-D6BE7876B8FF}"/>
          </ac:inkMkLst>
        </pc:inkChg>
        <pc:inkChg chg="add">
          <ac:chgData name="DO MINH DUY" userId="edce383e-f428-4602-b4a5-4fd5df18f9cc" providerId="ADAL" clId="{3508380E-3E7E-47D7-A322-3BE77F1FE890}" dt="2024-01-15T14:09:36.999" v="1067" actId="9405"/>
          <ac:inkMkLst>
            <pc:docMk/>
            <pc:sldMk cId="4114791342" sldId="321"/>
            <ac:inkMk id="4" creationId="{53DD2D43-37B9-B011-13AC-4C996BD5B6D6}"/>
          </ac:inkMkLst>
        </pc:inkChg>
        <pc:inkChg chg="add">
          <ac:chgData name="DO MINH DUY" userId="edce383e-f428-4602-b4a5-4fd5df18f9cc" providerId="ADAL" clId="{3508380E-3E7E-47D7-A322-3BE77F1FE890}" dt="2024-01-15T14:09:38.416" v="1068" actId="9405"/>
          <ac:inkMkLst>
            <pc:docMk/>
            <pc:sldMk cId="4114791342" sldId="321"/>
            <ac:inkMk id="5" creationId="{5942E32A-5575-8C20-A5F1-9D26DBA40B08}"/>
          </ac:inkMkLst>
        </pc:inkChg>
        <pc:inkChg chg="add mod">
          <ac:chgData name="DO MINH DUY" userId="edce383e-f428-4602-b4a5-4fd5df18f9cc" providerId="ADAL" clId="{3508380E-3E7E-47D7-A322-3BE77F1FE890}" dt="2024-01-15T14:09:40.518" v="1071"/>
          <ac:inkMkLst>
            <pc:docMk/>
            <pc:sldMk cId="4114791342" sldId="321"/>
            <ac:inkMk id="6" creationId="{16632E06-FF7D-3ED6-864A-295654688AEA}"/>
          </ac:inkMkLst>
        </pc:inkChg>
        <pc:inkChg chg="add mod">
          <ac:chgData name="DO MINH DUY" userId="edce383e-f428-4602-b4a5-4fd5df18f9cc" providerId="ADAL" clId="{3508380E-3E7E-47D7-A322-3BE77F1FE890}" dt="2024-01-15T14:09:40.518" v="1071"/>
          <ac:inkMkLst>
            <pc:docMk/>
            <pc:sldMk cId="4114791342" sldId="321"/>
            <ac:inkMk id="7" creationId="{514A31F5-6F7B-4212-03C4-E835E15C0F8B}"/>
          </ac:inkMkLst>
        </pc:inkChg>
        <pc:inkChg chg="add mod">
          <ac:chgData name="DO MINH DUY" userId="edce383e-f428-4602-b4a5-4fd5df18f9cc" providerId="ADAL" clId="{3508380E-3E7E-47D7-A322-3BE77F1FE890}" dt="2024-01-15T14:09:47.331" v="1074"/>
          <ac:inkMkLst>
            <pc:docMk/>
            <pc:sldMk cId="4114791342" sldId="321"/>
            <ac:inkMk id="9" creationId="{B31736AB-0734-8A3C-5964-D097F9984BE5}"/>
          </ac:inkMkLst>
        </pc:inkChg>
        <pc:inkChg chg="add mod">
          <ac:chgData name="DO MINH DUY" userId="edce383e-f428-4602-b4a5-4fd5df18f9cc" providerId="ADAL" clId="{3508380E-3E7E-47D7-A322-3BE77F1FE890}" dt="2024-01-15T14:09:47.331" v="1074"/>
          <ac:inkMkLst>
            <pc:docMk/>
            <pc:sldMk cId="4114791342" sldId="321"/>
            <ac:inkMk id="10" creationId="{5A28A736-BF97-62DB-FCD9-52A9BE0FFEC3}"/>
          </ac:inkMkLst>
        </pc:inkChg>
        <pc:inkChg chg="add">
          <ac:chgData name="DO MINH DUY" userId="edce383e-f428-4602-b4a5-4fd5df18f9cc" providerId="ADAL" clId="{3508380E-3E7E-47D7-A322-3BE77F1FE890}" dt="2024-01-15T14:09:48.252" v="1075" actId="9405"/>
          <ac:inkMkLst>
            <pc:docMk/>
            <pc:sldMk cId="4114791342" sldId="321"/>
            <ac:inkMk id="12" creationId="{619448DE-9472-B2CD-AFFF-F677B8E23F52}"/>
          </ac:inkMkLst>
        </pc:inkChg>
        <pc:inkChg chg="add mod">
          <ac:chgData name="DO MINH DUY" userId="edce383e-f428-4602-b4a5-4fd5df18f9cc" providerId="ADAL" clId="{3508380E-3E7E-47D7-A322-3BE77F1FE890}" dt="2024-01-15T14:09:51.390" v="1078"/>
          <ac:inkMkLst>
            <pc:docMk/>
            <pc:sldMk cId="4114791342" sldId="321"/>
            <ac:inkMk id="13" creationId="{927144F6-3A46-01D1-77CC-61C0B2D09ADF}"/>
          </ac:inkMkLst>
        </pc:inkChg>
        <pc:inkChg chg="add mod">
          <ac:chgData name="DO MINH DUY" userId="edce383e-f428-4602-b4a5-4fd5df18f9cc" providerId="ADAL" clId="{3508380E-3E7E-47D7-A322-3BE77F1FE890}" dt="2024-01-15T14:09:51.390" v="1078"/>
          <ac:inkMkLst>
            <pc:docMk/>
            <pc:sldMk cId="4114791342" sldId="321"/>
            <ac:inkMk id="14" creationId="{49931B68-B64D-8B7D-4B09-24477CD22BDE}"/>
          </ac:inkMkLst>
        </pc:inkChg>
        <pc:inkChg chg="add mod">
          <ac:chgData name="DO MINH DUY" userId="edce383e-f428-4602-b4a5-4fd5df18f9cc" providerId="ADAL" clId="{3508380E-3E7E-47D7-A322-3BE77F1FE890}" dt="2024-01-15T14:09:54.869" v="1081"/>
          <ac:inkMkLst>
            <pc:docMk/>
            <pc:sldMk cId="4114791342" sldId="321"/>
            <ac:inkMk id="16" creationId="{0E669F33-63F7-3000-AC65-201F76018B99}"/>
          </ac:inkMkLst>
        </pc:inkChg>
        <pc:inkChg chg="add mod">
          <ac:chgData name="DO MINH DUY" userId="edce383e-f428-4602-b4a5-4fd5df18f9cc" providerId="ADAL" clId="{3508380E-3E7E-47D7-A322-3BE77F1FE890}" dt="2024-01-15T14:09:54.869" v="1081"/>
          <ac:inkMkLst>
            <pc:docMk/>
            <pc:sldMk cId="4114791342" sldId="321"/>
            <ac:inkMk id="17" creationId="{1B8BB66F-EB80-5B3E-BB95-51258FA3D012}"/>
          </ac:inkMkLst>
        </pc:inkChg>
      </pc:sldChg>
      <pc:sldChg chg="addSp delSp modSp mod">
        <pc:chgData name="DO MINH DUY" userId="edce383e-f428-4602-b4a5-4fd5df18f9cc" providerId="ADAL" clId="{3508380E-3E7E-47D7-A322-3BE77F1FE890}" dt="2024-01-15T14:19:22.877" v="1098"/>
        <pc:sldMkLst>
          <pc:docMk/>
          <pc:sldMk cId="2405063155" sldId="322"/>
        </pc:sldMkLst>
        <pc:grpChg chg="del mod">
          <ac:chgData name="DO MINH DUY" userId="edce383e-f428-4602-b4a5-4fd5df18f9cc" providerId="ADAL" clId="{3508380E-3E7E-47D7-A322-3BE77F1FE890}" dt="2024-01-15T14:19:22.877" v="1098"/>
          <ac:grpSpMkLst>
            <pc:docMk/>
            <pc:sldMk cId="2405063155" sldId="322"/>
            <ac:grpSpMk id="14" creationId="{6FC0A199-769C-459E-710F-F419698BDB2F}"/>
          </ac:grpSpMkLst>
        </pc:grpChg>
        <pc:grpChg chg="mod">
          <ac:chgData name="DO MINH DUY" userId="edce383e-f428-4602-b4a5-4fd5df18f9cc" providerId="ADAL" clId="{3508380E-3E7E-47D7-A322-3BE77F1FE890}" dt="2024-01-15T14:19:22.877" v="1098"/>
          <ac:grpSpMkLst>
            <pc:docMk/>
            <pc:sldMk cId="2405063155" sldId="322"/>
            <ac:grpSpMk id="15" creationId="{AC2C14DE-B343-CDD9-B204-F4292B725943}"/>
          </ac:grpSpMkLst>
        </pc:grpChg>
        <pc:inkChg chg="add del">
          <ac:chgData name="DO MINH DUY" userId="edce383e-f428-4602-b4a5-4fd5df18f9cc" providerId="ADAL" clId="{3508380E-3E7E-47D7-A322-3BE77F1FE890}" dt="2024-01-15T14:18:54.659" v="1087" actId="9405"/>
          <ac:inkMkLst>
            <pc:docMk/>
            <pc:sldMk cId="2405063155" sldId="322"/>
            <ac:inkMk id="2" creationId="{6A6CE60C-5DB3-B99A-57AF-A002511493E8}"/>
          </ac:inkMkLst>
        </pc:inkChg>
        <pc:inkChg chg="add">
          <ac:chgData name="DO MINH DUY" userId="edce383e-f428-4602-b4a5-4fd5df18f9cc" providerId="ADAL" clId="{3508380E-3E7E-47D7-A322-3BE77F1FE890}" dt="2024-01-15T14:18:56.064" v="1088" actId="9405"/>
          <ac:inkMkLst>
            <pc:docMk/>
            <pc:sldMk cId="2405063155" sldId="322"/>
            <ac:inkMk id="4" creationId="{4BB2C8BD-7EC7-53EF-C180-A58B1BB44DD8}"/>
          </ac:inkMkLst>
        </pc:inkChg>
        <pc:inkChg chg="add">
          <ac:chgData name="DO MINH DUY" userId="edce383e-f428-4602-b4a5-4fd5df18f9cc" providerId="ADAL" clId="{3508380E-3E7E-47D7-A322-3BE77F1FE890}" dt="2024-01-15T14:19:07.752" v="1089" actId="9405"/>
          <ac:inkMkLst>
            <pc:docMk/>
            <pc:sldMk cId="2405063155" sldId="322"/>
            <ac:inkMk id="5" creationId="{0452C7A8-3523-6412-AC51-0629E177B786}"/>
          </ac:inkMkLst>
        </pc:inkChg>
        <pc:inkChg chg="add">
          <ac:chgData name="DO MINH DUY" userId="edce383e-f428-4602-b4a5-4fd5df18f9cc" providerId="ADAL" clId="{3508380E-3E7E-47D7-A322-3BE77F1FE890}" dt="2024-01-15T14:19:10.849" v="1090" actId="9405"/>
          <ac:inkMkLst>
            <pc:docMk/>
            <pc:sldMk cId="2405063155" sldId="322"/>
            <ac:inkMk id="6" creationId="{86E6B9F7-34BA-A4A4-0EF8-7A9E217C3D85}"/>
          </ac:inkMkLst>
        </pc:inkChg>
        <pc:inkChg chg="add mod">
          <ac:chgData name="DO MINH DUY" userId="edce383e-f428-4602-b4a5-4fd5df18f9cc" providerId="ADAL" clId="{3508380E-3E7E-47D7-A322-3BE77F1FE890}" dt="2024-01-15T14:19:22.877" v="1098"/>
          <ac:inkMkLst>
            <pc:docMk/>
            <pc:sldMk cId="2405063155" sldId="322"/>
            <ac:inkMk id="7" creationId="{2D45FDBA-D3F8-3CF2-9030-F180D4958D78}"/>
          </ac:inkMkLst>
        </pc:inkChg>
        <pc:inkChg chg="add mod">
          <ac:chgData name="DO MINH DUY" userId="edce383e-f428-4602-b4a5-4fd5df18f9cc" providerId="ADAL" clId="{3508380E-3E7E-47D7-A322-3BE77F1FE890}" dt="2024-01-15T14:19:22.877" v="1098"/>
          <ac:inkMkLst>
            <pc:docMk/>
            <pc:sldMk cId="2405063155" sldId="322"/>
            <ac:inkMk id="8" creationId="{AA9C1701-DEA4-CF9E-0CE4-F46AEA9431EA}"/>
          </ac:inkMkLst>
        </pc:inkChg>
        <pc:inkChg chg="add mod">
          <ac:chgData name="DO MINH DUY" userId="edce383e-f428-4602-b4a5-4fd5df18f9cc" providerId="ADAL" clId="{3508380E-3E7E-47D7-A322-3BE77F1FE890}" dt="2024-01-15T14:19:22.877" v="1098"/>
          <ac:inkMkLst>
            <pc:docMk/>
            <pc:sldMk cId="2405063155" sldId="322"/>
            <ac:inkMk id="9" creationId="{CD58D00C-6DFA-99F0-C181-F89AC48F6299}"/>
          </ac:inkMkLst>
        </pc:inkChg>
        <pc:inkChg chg="add mod">
          <ac:chgData name="DO MINH DUY" userId="edce383e-f428-4602-b4a5-4fd5df18f9cc" providerId="ADAL" clId="{3508380E-3E7E-47D7-A322-3BE77F1FE890}" dt="2024-01-15T14:19:22.877" v="1098"/>
          <ac:inkMkLst>
            <pc:docMk/>
            <pc:sldMk cId="2405063155" sldId="322"/>
            <ac:inkMk id="10" creationId="{6BB54549-FE01-377C-F334-5FDA0851252D}"/>
          </ac:inkMkLst>
        </pc:inkChg>
        <pc:inkChg chg="add mod">
          <ac:chgData name="DO MINH DUY" userId="edce383e-f428-4602-b4a5-4fd5df18f9cc" providerId="ADAL" clId="{3508380E-3E7E-47D7-A322-3BE77F1FE890}" dt="2024-01-15T14:19:22.877" v="1098"/>
          <ac:inkMkLst>
            <pc:docMk/>
            <pc:sldMk cId="2405063155" sldId="322"/>
            <ac:inkMk id="11" creationId="{B155B1FB-66C5-CB0D-F60A-4D142BC47281}"/>
          </ac:inkMkLst>
        </pc:inkChg>
        <pc:inkChg chg="add mod">
          <ac:chgData name="DO MINH DUY" userId="edce383e-f428-4602-b4a5-4fd5df18f9cc" providerId="ADAL" clId="{3508380E-3E7E-47D7-A322-3BE77F1FE890}" dt="2024-01-15T14:19:22.877" v="1098"/>
          <ac:inkMkLst>
            <pc:docMk/>
            <pc:sldMk cId="2405063155" sldId="322"/>
            <ac:inkMk id="12" creationId="{9A4CCE06-EEB6-838D-6B48-C8ABBFD05A57}"/>
          </ac:inkMkLst>
        </pc:inkChg>
        <pc:inkChg chg="add mod">
          <ac:chgData name="DO MINH DUY" userId="edce383e-f428-4602-b4a5-4fd5df18f9cc" providerId="ADAL" clId="{3508380E-3E7E-47D7-A322-3BE77F1FE890}" dt="2024-01-15T14:19:22.877" v="1098"/>
          <ac:inkMkLst>
            <pc:docMk/>
            <pc:sldMk cId="2405063155" sldId="322"/>
            <ac:inkMk id="13" creationId="{9CA508C4-69A3-7F35-52D8-9FCE56342EC3}"/>
          </ac:inkMkLst>
        </pc:inkChg>
      </pc:sldChg>
      <pc:sldChg chg="addSp delSp modSp mod">
        <pc:chgData name="DO MINH DUY" userId="edce383e-f428-4602-b4a5-4fd5df18f9cc" providerId="ADAL" clId="{3508380E-3E7E-47D7-A322-3BE77F1FE890}" dt="2024-01-15T15:52:14.204" v="1334"/>
        <pc:sldMkLst>
          <pc:docMk/>
          <pc:sldMk cId="2697762581" sldId="324"/>
        </pc:sldMkLst>
        <pc:grpChg chg="mod">
          <ac:chgData name="DO MINH DUY" userId="edce383e-f428-4602-b4a5-4fd5df18f9cc" providerId="ADAL" clId="{3508380E-3E7E-47D7-A322-3BE77F1FE890}" dt="2024-01-15T14:52:31.906" v="1121"/>
          <ac:grpSpMkLst>
            <pc:docMk/>
            <pc:sldMk cId="2697762581" sldId="324"/>
            <ac:grpSpMk id="15" creationId="{254D5439-ED6D-B571-740E-700F8F6D6E4C}"/>
          </ac:grpSpMkLst>
        </pc:grpChg>
        <pc:grpChg chg="del mod">
          <ac:chgData name="DO MINH DUY" userId="edce383e-f428-4602-b4a5-4fd5df18f9cc" providerId="ADAL" clId="{3508380E-3E7E-47D7-A322-3BE77F1FE890}" dt="2024-01-15T14:52:38.731" v="1132"/>
          <ac:grpSpMkLst>
            <pc:docMk/>
            <pc:sldMk cId="2697762581" sldId="324"/>
            <ac:grpSpMk id="23" creationId="{EDD80EC4-8C9B-9956-D1DB-AB48FDF4465B}"/>
          </ac:grpSpMkLst>
        </pc:grpChg>
        <pc:grpChg chg="mod">
          <ac:chgData name="DO MINH DUY" userId="edce383e-f428-4602-b4a5-4fd5df18f9cc" providerId="ADAL" clId="{3508380E-3E7E-47D7-A322-3BE77F1FE890}" dt="2024-01-15T14:52:38.731" v="1132"/>
          <ac:grpSpMkLst>
            <pc:docMk/>
            <pc:sldMk cId="2697762581" sldId="324"/>
            <ac:grpSpMk id="26" creationId="{8428FC2E-799A-7FE8-3C6A-206F7B513422}"/>
          </ac:grpSpMkLst>
        </pc:grpChg>
        <pc:grpChg chg="mod">
          <ac:chgData name="DO MINH DUY" userId="edce383e-f428-4602-b4a5-4fd5df18f9cc" providerId="ADAL" clId="{3508380E-3E7E-47D7-A322-3BE77F1FE890}" dt="2024-01-15T14:52:48.469" v="1139"/>
          <ac:grpSpMkLst>
            <pc:docMk/>
            <pc:sldMk cId="2697762581" sldId="324"/>
            <ac:grpSpMk id="33" creationId="{5A760758-AFE8-FFD2-E277-A59D62D3CC99}"/>
          </ac:grpSpMkLst>
        </pc:grpChg>
        <pc:grpChg chg="mod">
          <ac:chgData name="DO MINH DUY" userId="edce383e-f428-4602-b4a5-4fd5df18f9cc" providerId="ADAL" clId="{3508380E-3E7E-47D7-A322-3BE77F1FE890}" dt="2024-01-15T14:57:29.256" v="1148"/>
          <ac:grpSpMkLst>
            <pc:docMk/>
            <pc:sldMk cId="2697762581" sldId="324"/>
            <ac:grpSpMk id="40" creationId="{C0668613-FE82-2907-A272-D4D98BC52901}"/>
          </ac:grpSpMkLst>
        </pc:grpChg>
        <pc:grpChg chg="del mod">
          <ac:chgData name="DO MINH DUY" userId="edce383e-f428-4602-b4a5-4fd5df18f9cc" providerId="ADAL" clId="{3508380E-3E7E-47D7-A322-3BE77F1FE890}" dt="2024-01-15T14:57:38.042" v="1172"/>
          <ac:grpSpMkLst>
            <pc:docMk/>
            <pc:sldMk cId="2697762581" sldId="324"/>
            <ac:grpSpMk id="52" creationId="{B54EA773-3CF7-C061-DBB9-16502C6DE71E}"/>
          </ac:grpSpMkLst>
        </pc:grpChg>
        <pc:grpChg chg="del mod">
          <ac:chgData name="DO MINH DUY" userId="edce383e-f428-4602-b4a5-4fd5df18f9cc" providerId="ADAL" clId="{3508380E-3E7E-47D7-A322-3BE77F1FE890}" dt="2024-01-15T14:57:39.209" v="1175"/>
          <ac:grpSpMkLst>
            <pc:docMk/>
            <pc:sldMk cId="2697762581" sldId="324"/>
            <ac:grpSpMk id="56" creationId="{9585FEE4-FA3B-0FD5-AC82-652FA7A83130}"/>
          </ac:grpSpMkLst>
        </pc:grpChg>
        <pc:grpChg chg="del mod">
          <ac:chgData name="DO MINH DUY" userId="edce383e-f428-4602-b4a5-4fd5df18f9cc" providerId="ADAL" clId="{3508380E-3E7E-47D7-A322-3BE77F1FE890}" dt="2024-01-15T14:57:44.545" v="1179"/>
          <ac:grpSpMkLst>
            <pc:docMk/>
            <pc:sldMk cId="2697762581" sldId="324"/>
            <ac:grpSpMk id="59" creationId="{42E80BB7-E2EE-127B-7266-89DE84021318}"/>
          </ac:grpSpMkLst>
        </pc:grpChg>
        <pc:grpChg chg="del mod">
          <ac:chgData name="DO MINH DUY" userId="edce383e-f428-4602-b4a5-4fd5df18f9cc" providerId="ADAL" clId="{3508380E-3E7E-47D7-A322-3BE77F1FE890}" dt="2024-01-15T14:58:09.726" v="1195"/>
          <ac:grpSpMkLst>
            <pc:docMk/>
            <pc:sldMk cId="2697762581" sldId="324"/>
            <ac:grpSpMk id="63" creationId="{316C130B-E405-A097-7332-6E791BC7DD77}"/>
          </ac:grpSpMkLst>
        </pc:grpChg>
        <pc:grpChg chg="del mod">
          <ac:chgData name="DO MINH DUY" userId="edce383e-f428-4602-b4a5-4fd5df18f9cc" providerId="ADAL" clId="{3508380E-3E7E-47D7-A322-3BE77F1FE890}" dt="2024-01-15T14:58:11.661" v="1197"/>
          <ac:grpSpMkLst>
            <pc:docMk/>
            <pc:sldMk cId="2697762581" sldId="324"/>
            <ac:grpSpMk id="1040" creationId="{D61920D2-CE2E-A00D-E393-AB0426416C0B}"/>
          </ac:grpSpMkLst>
        </pc:grpChg>
        <pc:grpChg chg="mod">
          <ac:chgData name="DO MINH DUY" userId="edce383e-f428-4602-b4a5-4fd5df18f9cc" providerId="ADAL" clId="{3508380E-3E7E-47D7-A322-3BE77F1FE890}" dt="2024-01-15T14:58:11.661" v="1197"/>
          <ac:grpSpMkLst>
            <pc:docMk/>
            <pc:sldMk cId="2697762581" sldId="324"/>
            <ac:grpSpMk id="1049" creationId="{94575FD1-547C-C259-77FF-B731E55DE49A}"/>
          </ac:grpSpMkLst>
        </pc:grpChg>
        <pc:grpChg chg="del mod">
          <ac:chgData name="DO MINH DUY" userId="edce383e-f428-4602-b4a5-4fd5df18f9cc" providerId="ADAL" clId="{3508380E-3E7E-47D7-A322-3BE77F1FE890}" dt="2024-01-15T15:00:22.617" v="1225"/>
          <ac:grpSpMkLst>
            <pc:docMk/>
            <pc:sldMk cId="2697762581" sldId="324"/>
            <ac:grpSpMk id="1058" creationId="{C15F505A-A9B8-04ED-4743-9DDD6670BAED}"/>
          </ac:grpSpMkLst>
        </pc:grpChg>
        <pc:grpChg chg="add del mod">
          <ac:chgData name="DO MINH DUY" userId="edce383e-f428-4602-b4a5-4fd5df18f9cc" providerId="ADAL" clId="{3508380E-3E7E-47D7-A322-3BE77F1FE890}" dt="2024-01-15T15:00:22.617" v="1225"/>
          <ac:grpSpMkLst>
            <pc:docMk/>
            <pc:sldMk cId="2697762581" sldId="324"/>
            <ac:grpSpMk id="1064" creationId="{541F73BE-4691-35B0-0FC5-469CAAEBBE26}"/>
          </ac:grpSpMkLst>
        </pc:grpChg>
        <pc:grpChg chg="mod">
          <ac:chgData name="DO MINH DUY" userId="edce383e-f428-4602-b4a5-4fd5df18f9cc" providerId="ADAL" clId="{3508380E-3E7E-47D7-A322-3BE77F1FE890}" dt="2024-01-15T15:00:18.658" v="1218"/>
          <ac:grpSpMkLst>
            <pc:docMk/>
            <pc:sldMk cId="2697762581" sldId="324"/>
            <ac:grpSpMk id="1068" creationId="{246AD813-A330-00C7-783B-56AA39586E53}"/>
          </ac:grpSpMkLst>
        </pc:grpChg>
        <pc:grpChg chg="mod">
          <ac:chgData name="DO MINH DUY" userId="edce383e-f428-4602-b4a5-4fd5df18f9cc" providerId="ADAL" clId="{3508380E-3E7E-47D7-A322-3BE77F1FE890}" dt="2024-01-15T15:00:22.617" v="1225"/>
          <ac:grpSpMkLst>
            <pc:docMk/>
            <pc:sldMk cId="2697762581" sldId="324"/>
            <ac:grpSpMk id="1073" creationId="{041D1F03-8148-BF74-258C-A2015624A85F}"/>
          </ac:grpSpMkLst>
        </pc:grpChg>
        <pc:grpChg chg="mod">
          <ac:chgData name="DO MINH DUY" userId="edce383e-f428-4602-b4a5-4fd5df18f9cc" providerId="ADAL" clId="{3508380E-3E7E-47D7-A322-3BE77F1FE890}" dt="2024-01-15T15:00:33.179" v="1234"/>
          <ac:grpSpMkLst>
            <pc:docMk/>
            <pc:sldMk cId="2697762581" sldId="324"/>
            <ac:grpSpMk id="1082" creationId="{DB5FD504-42C8-655C-71D4-56CF53A66E56}"/>
          </ac:grpSpMkLst>
        </pc:grpChg>
        <pc:grpChg chg="mod">
          <ac:chgData name="DO MINH DUY" userId="edce383e-f428-4602-b4a5-4fd5df18f9cc" providerId="ADAL" clId="{3508380E-3E7E-47D7-A322-3BE77F1FE890}" dt="2024-01-15T15:14:54.396" v="1242"/>
          <ac:grpSpMkLst>
            <pc:docMk/>
            <pc:sldMk cId="2697762581" sldId="324"/>
            <ac:grpSpMk id="1090" creationId="{ABEE7BCA-B824-5886-D8BF-C979F15497E1}"/>
          </ac:grpSpMkLst>
        </pc:grpChg>
        <pc:grpChg chg="del mod">
          <ac:chgData name="DO MINH DUY" userId="edce383e-f428-4602-b4a5-4fd5df18f9cc" providerId="ADAL" clId="{3508380E-3E7E-47D7-A322-3BE77F1FE890}" dt="2024-01-15T15:16:27.884" v="1261"/>
          <ac:grpSpMkLst>
            <pc:docMk/>
            <pc:sldMk cId="2697762581" sldId="324"/>
            <ac:grpSpMk id="1095" creationId="{6E0EACEB-4817-C194-53F7-459706D3787A}"/>
          </ac:grpSpMkLst>
        </pc:grpChg>
        <pc:grpChg chg="mod">
          <ac:chgData name="DO MINH DUY" userId="edce383e-f428-4602-b4a5-4fd5df18f9cc" providerId="ADAL" clId="{3508380E-3E7E-47D7-A322-3BE77F1FE890}" dt="2024-01-15T15:16:27.884" v="1261"/>
          <ac:grpSpMkLst>
            <pc:docMk/>
            <pc:sldMk cId="2697762581" sldId="324"/>
            <ac:grpSpMk id="1109" creationId="{8338DF3D-101A-24C8-8166-215DF68EC22A}"/>
          </ac:grpSpMkLst>
        </pc:grpChg>
        <pc:grpChg chg="del mod">
          <ac:chgData name="DO MINH DUY" userId="edce383e-f428-4602-b4a5-4fd5df18f9cc" providerId="ADAL" clId="{3508380E-3E7E-47D7-A322-3BE77F1FE890}" dt="2024-01-15T15:45:23.348" v="1271"/>
          <ac:grpSpMkLst>
            <pc:docMk/>
            <pc:sldMk cId="2697762581" sldId="324"/>
            <ac:grpSpMk id="1117" creationId="{9DA97C74-6983-701F-B008-DA25A042C2F6}"/>
          </ac:grpSpMkLst>
        </pc:grpChg>
        <pc:grpChg chg="del mod">
          <ac:chgData name="DO MINH DUY" userId="edce383e-f428-4602-b4a5-4fd5df18f9cc" providerId="ADAL" clId="{3508380E-3E7E-47D7-A322-3BE77F1FE890}" dt="2024-01-15T15:45:28.411" v="1276"/>
          <ac:grpSpMkLst>
            <pc:docMk/>
            <pc:sldMk cId="2697762581" sldId="324"/>
            <ac:grpSpMk id="1119" creationId="{7435D43F-FB89-008F-BF6F-DEA28EA61DC4}"/>
          </ac:grpSpMkLst>
        </pc:grpChg>
        <pc:grpChg chg="del mod">
          <ac:chgData name="DO MINH DUY" userId="edce383e-f428-4602-b4a5-4fd5df18f9cc" providerId="ADAL" clId="{3508380E-3E7E-47D7-A322-3BE77F1FE890}" dt="2024-01-15T15:45:33.488" v="1279"/>
          <ac:grpSpMkLst>
            <pc:docMk/>
            <pc:sldMk cId="2697762581" sldId="324"/>
            <ac:grpSpMk id="1124" creationId="{E04F86F5-E3CD-1C90-C350-A5B8A60B0C2F}"/>
          </ac:grpSpMkLst>
        </pc:grpChg>
        <pc:grpChg chg="add del mod">
          <ac:chgData name="DO MINH DUY" userId="edce383e-f428-4602-b4a5-4fd5df18f9cc" providerId="ADAL" clId="{3508380E-3E7E-47D7-A322-3BE77F1FE890}" dt="2024-01-15T15:48:17.749" v="1283"/>
          <ac:grpSpMkLst>
            <pc:docMk/>
            <pc:sldMk cId="2697762581" sldId="324"/>
            <ac:grpSpMk id="1127" creationId="{7E571428-447B-68C0-5506-799A41149780}"/>
          </ac:grpSpMkLst>
        </pc:grpChg>
        <pc:grpChg chg="mod">
          <ac:chgData name="DO MINH DUY" userId="edce383e-f428-4602-b4a5-4fd5df18f9cc" providerId="ADAL" clId="{3508380E-3E7E-47D7-A322-3BE77F1FE890}" dt="2024-01-15T15:48:17.749" v="1283"/>
          <ac:grpSpMkLst>
            <pc:docMk/>
            <pc:sldMk cId="2697762581" sldId="324"/>
            <ac:grpSpMk id="1129" creationId="{3366C401-6675-8FCF-EDD5-3EC23B0159C2}"/>
          </ac:grpSpMkLst>
        </pc:grpChg>
        <pc:grpChg chg="del mod">
          <ac:chgData name="DO MINH DUY" userId="edce383e-f428-4602-b4a5-4fd5df18f9cc" providerId="ADAL" clId="{3508380E-3E7E-47D7-A322-3BE77F1FE890}" dt="2024-01-15T15:48:23.161" v="1294"/>
          <ac:grpSpMkLst>
            <pc:docMk/>
            <pc:sldMk cId="2697762581" sldId="324"/>
            <ac:grpSpMk id="1132" creationId="{DD3AF2EF-B5BA-EC30-77E5-C5ADCC40E574}"/>
          </ac:grpSpMkLst>
        </pc:grpChg>
        <pc:grpChg chg="mod">
          <ac:chgData name="DO MINH DUY" userId="edce383e-f428-4602-b4a5-4fd5df18f9cc" providerId="ADAL" clId="{3508380E-3E7E-47D7-A322-3BE77F1FE890}" dt="2024-01-15T15:48:23.161" v="1294"/>
          <ac:grpSpMkLst>
            <pc:docMk/>
            <pc:sldMk cId="2697762581" sldId="324"/>
            <ac:grpSpMk id="1140" creationId="{DF89E977-7E0C-3F39-2D7E-FA4C32838793}"/>
          </ac:grpSpMkLst>
        </pc:grpChg>
        <pc:grpChg chg="mod">
          <ac:chgData name="DO MINH DUY" userId="edce383e-f428-4602-b4a5-4fd5df18f9cc" providerId="ADAL" clId="{3508380E-3E7E-47D7-A322-3BE77F1FE890}" dt="2024-01-15T15:48:23.161" v="1294"/>
          <ac:grpSpMkLst>
            <pc:docMk/>
            <pc:sldMk cId="2697762581" sldId="324"/>
            <ac:grpSpMk id="1141" creationId="{E44C142B-0592-E78E-D8CE-006CC04A8A47}"/>
          </ac:grpSpMkLst>
        </pc:grpChg>
        <pc:grpChg chg="del mod">
          <ac:chgData name="DO MINH DUY" userId="edce383e-f428-4602-b4a5-4fd5df18f9cc" providerId="ADAL" clId="{3508380E-3E7E-47D7-A322-3BE77F1FE890}" dt="2024-01-15T15:51:57.004" v="1324"/>
          <ac:grpSpMkLst>
            <pc:docMk/>
            <pc:sldMk cId="2697762581" sldId="324"/>
            <ac:grpSpMk id="1145" creationId="{AE9EA600-344E-11D2-B73B-09E7D5CEBF6A}"/>
          </ac:grpSpMkLst>
        </pc:grpChg>
        <pc:grpChg chg="mod">
          <ac:chgData name="DO MINH DUY" userId="edce383e-f428-4602-b4a5-4fd5df18f9cc" providerId="ADAL" clId="{3508380E-3E7E-47D7-A322-3BE77F1FE890}" dt="2024-01-15T15:51:21.743" v="1303"/>
          <ac:grpSpMkLst>
            <pc:docMk/>
            <pc:sldMk cId="2697762581" sldId="324"/>
            <ac:grpSpMk id="1150" creationId="{658BEEEC-921F-3D99-26DB-5C19F06D70D0}"/>
          </ac:grpSpMkLst>
        </pc:grpChg>
        <pc:grpChg chg="del mod">
          <ac:chgData name="DO MINH DUY" userId="edce383e-f428-4602-b4a5-4fd5df18f9cc" providerId="ADAL" clId="{3508380E-3E7E-47D7-A322-3BE77F1FE890}" dt="2024-01-15T15:51:57.004" v="1324"/>
          <ac:grpSpMkLst>
            <pc:docMk/>
            <pc:sldMk cId="2697762581" sldId="324"/>
            <ac:grpSpMk id="1155" creationId="{FE8BC221-488E-A0FB-7BAE-639081FAC20E}"/>
          </ac:grpSpMkLst>
        </pc:grpChg>
        <pc:grpChg chg="del mod">
          <ac:chgData name="DO MINH DUY" userId="edce383e-f428-4602-b4a5-4fd5df18f9cc" providerId="ADAL" clId="{3508380E-3E7E-47D7-A322-3BE77F1FE890}" dt="2024-01-15T15:51:57.004" v="1324"/>
          <ac:grpSpMkLst>
            <pc:docMk/>
            <pc:sldMk cId="2697762581" sldId="324"/>
            <ac:grpSpMk id="1158" creationId="{222AA829-7996-D6B1-7902-CC0AD5C2BC42}"/>
          </ac:grpSpMkLst>
        </pc:grpChg>
        <pc:grpChg chg="del mod">
          <ac:chgData name="DO MINH DUY" userId="edce383e-f428-4602-b4a5-4fd5df18f9cc" providerId="ADAL" clId="{3508380E-3E7E-47D7-A322-3BE77F1FE890}" dt="2024-01-15T15:51:49.116" v="1318"/>
          <ac:grpSpMkLst>
            <pc:docMk/>
            <pc:sldMk cId="2697762581" sldId="324"/>
            <ac:grpSpMk id="1162" creationId="{1322231E-E5D1-BF81-2D5A-7354C77F26D0}"/>
          </ac:grpSpMkLst>
        </pc:grpChg>
        <pc:grpChg chg="del mod">
          <ac:chgData name="DO MINH DUY" userId="edce383e-f428-4602-b4a5-4fd5df18f9cc" providerId="ADAL" clId="{3508380E-3E7E-47D7-A322-3BE77F1FE890}" dt="2024-01-15T15:51:57.004" v="1324"/>
          <ac:grpSpMkLst>
            <pc:docMk/>
            <pc:sldMk cId="2697762581" sldId="324"/>
            <ac:grpSpMk id="1165" creationId="{510B0229-2BAA-A956-DD11-ED745F51819A}"/>
          </ac:grpSpMkLst>
        </pc:grpChg>
        <pc:grpChg chg="del mod">
          <ac:chgData name="DO MINH DUY" userId="edce383e-f428-4602-b4a5-4fd5df18f9cc" providerId="ADAL" clId="{3508380E-3E7E-47D7-A322-3BE77F1FE890}" dt="2024-01-15T15:52:10.866" v="1326"/>
          <ac:grpSpMkLst>
            <pc:docMk/>
            <pc:sldMk cId="2697762581" sldId="324"/>
            <ac:grpSpMk id="1171" creationId="{26A5F992-3BAE-BF2C-9054-353E5FB35470}"/>
          </ac:grpSpMkLst>
        </pc:grpChg>
        <pc:grpChg chg="mod">
          <ac:chgData name="DO MINH DUY" userId="edce383e-f428-4602-b4a5-4fd5df18f9cc" providerId="ADAL" clId="{3508380E-3E7E-47D7-A322-3BE77F1FE890}" dt="2024-01-15T15:52:10.866" v="1326"/>
          <ac:grpSpMkLst>
            <pc:docMk/>
            <pc:sldMk cId="2697762581" sldId="324"/>
            <ac:grpSpMk id="1173" creationId="{D51492B2-AD99-F960-C9DE-463BEE170D84}"/>
          </ac:grpSpMkLst>
        </pc:grpChg>
        <pc:grpChg chg="mod">
          <ac:chgData name="DO MINH DUY" userId="edce383e-f428-4602-b4a5-4fd5df18f9cc" providerId="ADAL" clId="{3508380E-3E7E-47D7-A322-3BE77F1FE890}" dt="2024-01-15T15:52:14.204" v="1334"/>
          <ac:grpSpMkLst>
            <pc:docMk/>
            <pc:sldMk cId="2697762581" sldId="324"/>
            <ac:grpSpMk id="1181" creationId="{748CB4C5-7A40-84AC-5855-3ABE7C8B3F93}"/>
          </ac:grpSpMkLst>
        </pc:grpChg>
        <pc:inkChg chg="add">
          <ac:chgData name="DO MINH DUY" userId="edce383e-f428-4602-b4a5-4fd5df18f9cc" providerId="ADAL" clId="{3508380E-3E7E-47D7-A322-3BE77F1FE890}" dt="2024-01-15T14:52:24.313" v="1107" actId="9405"/>
          <ac:inkMkLst>
            <pc:docMk/>
            <pc:sldMk cId="2697762581" sldId="324"/>
            <ac:inkMk id="2" creationId="{05E0E5B3-9B0A-550C-B995-D78BC4E7CA88}"/>
          </ac:inkMkLst>
        </pc:inkChg>
        <pc:inkChg chg="add del">
          <ac:chgData name="DO MINH DUY" userId="edce383e-f428-4602-b4a5-4fd5df18f9cc" providerId="ADAL" clId="{3508380E-3E7E-47D7-A322-3BE77F1FE890}" dt="2024-01-15T14:52:26.987" v="1111" actId="9405"/>
          <ac:inkMkLst>
            <pc:docMk/>
            <pc:sldMk cId="2697762581" sldId="324"/>
            <ac:inkMk id="3" creationId="{AAF8A626-F028-2C24-D262-7799B0F91411}"/>
          </ac:inkMkLst>
        </pc:inkChg>
        <pc:inkChg chg="add del">
          <ac:chgData name="DO MINH DUY" userId="edce383e-f428-4602-b4a5-4fd5df18f9cc" providerId="ADAL" clId="{3508380E-3E7E-47D7-A322-3BE77F1FE890}" dt="2024-01-15T14:52:26.625" v="1110" actId="9405"/>
          <ac:inkMkLst>
            <pc:docMk/>
            <pc:sldMk cId="2697762581" sldId="324"/>
            <ac:inkMk id="4" creationId="{A181ECBB-C9B3-C891-6849-D9F2E4629065}"/>
          </ac:inkMkLst>
        </pc:inkChg>
        <pc:inkChg chg="add mod">
          <ac:chgData name="DO MINH DUY" userId="edce383e-f428-4602-b4a5-4fd5df18f9cc" providerId="ADAL" clId="{3508380E-3E7E-47D7-A322-3BE77F1FE890}" dt="2024-01-15T14:52:31.906" v="1121"/>
          <ac:inkMkLst>
            <pc:docMk/>
            <pc:sldMk cId="2697762581" sldId="324"/>
            <ac:inkMk id="5" creationId="{44AEC767-6E76-C99C-8D76-EF06EDB1BDD3}"/>
          </ac:inkMkLst>
        </pc:inkChg>
        <pc:inkChg chg="add mod">
          <ac:chgData name="DO MINH DUY" userId="edce383e-f428-4602-b4a5-4fd5df18f9cc" providerId="ADAL" clId="{3508380E-3E7E-47D7-A322-3BE77F1FE890}" dt="2024-01-15T14:52:31.906" v="1121"/>
          <ac:inkMkLst>
            <pc:docMk/>
            <pc:sldMk cId="2697762581" sldId="324"/>
            <ac:inkMk id="6" creationId="{B9A4DCD3-BDE8-6E74-1C56-802B72ED6095}"/>
          </ac:inkMkLst>
        </pc:inkChg>
        <pc:inkChg chg="add mod">
          <ac:chgData name="DO MINH DUY" userId="edce383e-f428-4602-b4a5-4fd5df18f9cc" providerId="ADAL" clId="{3508380E-3E7E-47D7-A322-3BE77F1FE890}" dt="2024-01-15T14:52:31.906" v="1121"/>
          <ac:inkMkLst>
            <pc:docMk/>
            <pc:sldMk cId="2697762581" sldId="324"/>
            <ac:inkMk id="7" creationId="{BE55090F-F695-DB7F-6E23-1597977CB97A}"/>
          </ac:inkMkLst>
        </pc:inkChg>
        <pc:inkChg chg="add mod">
          <ac:chgData name="DO MINH DUY" userId="edce383e-f428-4602-b4a5-4fd5df18f9cc" providerId="ADAL" clId="{3508380E-3E7E-47D7-A322-3BE77F1FE890}" dt="2024-01-15T14:52:31.906" v="1121"/>
          <ac:inkMkLst>
            <pc:docMk/>
            <pc:sldMk cId="2697762581" sldId="324"/>
            <ac:inkMk id="8" creationId="{FB86464F-EFB4-C524-9EEE-6AABD54A046F}"/>
          </ac:inkMkLst>
        </pc:inkChg>
        <pc:inkChg chg="add mod">
          <ac:chgData name="DO MINH DUY" userId="edce383e-f428-4602-b4a5-4fd5df18f9cc" providerId="ADAL" clId="{3508380E-3E7E-47D7-A322-3BE77F1FE890}" dt="2024-01-15T14:52:31.906" v="1121"/>
          <ac:inkMkLst>
            <pc:docMk/>
            <pc:sldMk cId="2697762581" sldId="324"/>
            <ac:inkMk id="9" creationId="{A09162A9-9236-96DE-7626-9811F5464109}"/>
          </ac:inkMkLst>
        </pc:inkChg>
        <pc:inkChg chg="add mod">
          <ac:chgData name="DO MINH DUY" userId="edce383e-f428-4602-b4a5-4fd5df18f9cc" providerId="ADAL" clId="{3508380E-3E7E-47D7-A322-3BE77F1FE890}" dt="2024-01-15T14:52:31.906" v="1121"/>
          <ac:inkMkLst>
            <pc:docMk/>
            <pc:sldMk cId="2697762581" sldId="324"/>
            <ac:inkMk id="11" creationId="{D0660850-12D5-4DCF-2BDF-63255A518BFE}"/>
          </ac:inkMkLst>
        </pc:inkChg>
        <pc:inkChg chg="add mod">
          <ac:chgData name="DO MINH DUY" userId="edce383e-f428-4602-b4a5-4fd5df18f9cc" providerId="ADAL" clId="{3508380E-3E7E-47D7-A322-3BE77F1FE890}" dt="2024-01-15T14:52:31.906" v="1121"/>
          <ac:inkMkLst>
            <pc:docMk/>
            <pc:sldMk cId="2697762581" sldId="324"/>
            <ac:inkMk id="12" creationId="{77BCF8E6-0A3A-6E9C-79FB-7466CF906BB1}"/>
          </ac:inkMkLst>
        </pc:inkChg>
        <pc:inkChg chg="add mod">
          <ac:chgData name="DO MINH DUY" userId="edce383e-f428-4602-b4a5-4fd5df18f9cc" providerId="ADAL" clId="{3508380E-3E7E-47D7-A322-3BE77F1FE890}" dt="2024-01-15T14:52:31.906" v="1121"/>
          <ac:inkMkLst>
            <pc:docMk/>
            <pc:sldMk cId="2697762581" sldId="324"/>
            <ac:inkMk id="13" creationId="{75FD774F-02B5-C050-E027-40FADD786314}"/>
          </ac:inkMkLst>
        </pc:inkChg>
        <pc:inkChg chg="add mod">
          <ac:chgData name="DO MINH DUY" userId="edce383e-f428-4602-b4a5-4fd5df18f9cc" providerId="ADAL" clId="{3508380E-3E7E-47D7-A322-3BE77F1FE890}" dt="2024-01-15T14:52:31.906" v="1121"/>
          <ac:inkMkLst>
            <pc:docMk/>
            <pc:sldMk cId="2697762581" sldId="324"/>
            <ac:inkMk id="14" creationId="{1B917039-19D6-6D91-D8BB-818E39687E2D}"/>
          </ac:inkMkLst>
        </pc:inkChg>
        <pc:inkChg chg="add">
          <ac:chgData name="DO MINH DUY" userId="edce383e-f428-4602-b4a5-4fd5df18f9cc" providerId="ADAL" clId="{3508380E-3E7E-47D7-A322-3BE77F1FE890}" dt="2024-01-15T14:52:33.435" v="1122" actId="9405"/>
          <ac:inkMkLst>
            <pc:docMk/>
            <pc:sldMk cId="2697762581" sldId="324"/>
            <ac:inkMk id="16" creationId="{58E1AF61-58E6-BA37-7F5A-0B4F925D1AC2}"/>
          </ac:inkMkLst>
        </pc:inkChg>
        <pc:inkChg chg="add mod">
          <ac:chgData name="DO MINH DUY" userId="edce383e-f428-4602-b4a5-4fd5df18f9cc" providerId="ADAL" clId="{3508380E-3E7E-47D7-A322-3BE77F1FE890}" dt="2024-01-15T14:52:38.731" v="1132"/>
          <ac:inkMkLst>
            <pc:docMk/>
            <pc:sldMk cId="2697762581" sldId="324"/>
            <ac:inkMk id="17" creationId="{6C7983D8-1CA3-41D6-AE33-8226815A6774}"/>
          </ac:inkMkLst>
        </pc:inkChg>
        <pc:inkChg chg="add mod">
          <ac:chgData name="DO MINH DUY" userId="edce383e-f428-4602-b4a5-4fd5df18f9cc" providerId="ADAL" clId="{3508380E-3E7E-47D7-A322-3BE77F1FE890}" dt="2024-01-15T14:52:38.731" v="1132"/>
          <ac:inkMkLst>
            <pc:docMk/>
            <pc:sldMk cId="2697762581" sldId="324"/>
            <ac:inkMk id="18" creationId="{81135FDF-F26F-06B5-BC06-4BA98B9F66FB}"/>
          </ac:inkMkLst>
        </pc:inkChg>
        <pc:inkChg chg="add mod">
          <ac:chgData name="DO MINH DUY" userId="edce383e-f428-4602-b4a5-4fd5df18f9cc" providerId="ADAL" clId="{3508380E-3E7E-47D7-A322-3BE77F1FE890}" dt="2024-01-15T14:52:38.731" v="1132"/>
          <ac:inkMkLst>
            <pc:docMk/>
            <pc:sldMk cId="2697762581" sldId="324"/>
            <ac:inkMk id="19" creationId="{3626A9C1-62BB-4FD5-F390-A662C4FA621D}"/>
          </ac:inkMkLst>
        </pc:inkChg>
        <pc:inkChg chg="add mod">
          <ac:chgData name="DO MINH DUY" userId="edce383e-f428-4602-b4a5-4fd5df18f9cc" providerId="ADAL" clId="{3508380E-3E7E-47D7-A322-3BE77F1FE890}" dt="2024-01-15T14:52:38.731" v="1132"/>
          <ac:inkMkLst>
            <pc:docMk/>
            <pc:sldMk cId="2697762581" sldId="324"/>
            <ac:inkMk id="20" creationId="{35D68759-FF6E-D8CA-3A0E-22DDE7CE441F}"/>
          </ac:inkMkLst>
        </pc:inkChg>
        <pc:inkChg chg="add mod">
          <ac:chgData name="DO MINH DUY" userId="edce383e-f428-4602-b4a5-4fd5df18f9cc" providerId="ADAL" clId="{3508380E-3E7E-47D7-A322-3BE77F1FE890}" dt="2024-01-15T14:52:38.731" v="1132"/>
          <ac:inkMkLst>
            <pc:docMk/>
            <pc:sldMk cId="2697762581" sldId="324"/>
            <ac:inkMk id="21" creationId="{A12BBEA1-404B-15BF-7113-005489A82BC5}"/>
          </ac:inkMkLst>
        </pc:inkChg>
        <pc:inkChg chg="add mod">
          <ac:chgData name="DO MINH DUY" userId="edce383e-f428-4602-b4a5-4fd5df18f9cc" providerId="ADAL" clId="{3508380E-3E7E-47D7-A322-3BE77F1FE890}" dt="2024-01-15T14:52:38.731" v="1132"/>
          <ac:inkMkLst>
            <pc:docMk/>
            <pc:sldMk cId="2697762581" sldId="324"/>
            <ac:inkMk id="22" creationId="{165E8FAB-FFDA-0F03-8E02-744F7C569B97}"/>
          </ac:inkMkLst>
        </pc:inkChg>
        <pc:inkChg chg="add mod">
          <ac:chgData name="DO MINH DUY" userId="edce383e-f428-4602-b4a5-4fd5df18f9cc" providerId="ADAL" clId="{3508380E-3E7E-47D7-A322-3BE77F1FE890}" dt="2024-01-15T14:52:38.731" v="1132"/>
          <ac:inkMkLst>
            <pc:docMk/>
            <pc:sldMk cId="2697762581" sldId="324"/>
            <ac:inkMk id="24" creationId="{B76F7F53-8D76-0FFD-8BEC-8CCC81FF1F0E}"/>
          </ac:inkMkLst>
        </pc:inkChg>
        <pc:inkChg chg="add mod">
          <ac:chgData name="DO MINH DUY" userId="edce383e-f428-4602-b4a5-4fd5df18f9cc" providerId="ADAL" clId="{3508380E-3E7E-47D7-A322-3BE77F1FE890}" dt="2024-01-15T14:52:38.731" v="1132"/>
          <ac:inkMkLst>
            <pc:docMk/>
            <pc:sldMk cId="2697762581" sldId="324"/>
            <ac:inkMk id="25" creationId="{64B6D5A1-F4F9-A5E8-73AE-CBDE02989E45}"/>
          </ac:inkMkLst>
        </pc:inkChg>
        <pc:inkChg chg="add">
          <ac:chgData name="DO MINH DUY" userId="edce383e-f428-4602-b4a5-4fd5df18f9cc" providerId="ADAL" clId="{3508380E-3E7E-47D7-A322-3BE77F1FE890}" dt="2024-01-15T14:52:40.598" v="1133" actId="9405"/>
          <ac:inkMkLst>
            <pc:docMk/>
            <pc:sldMk cId="2697762581" sldId="324"/>
            <ac:inkMk id="27" creationId="{D88102A1-5FA4-0BBA-7C44-0B46898889FF}"/>
          </ac:inkMkLst>
        </pc:inkChg>
        <pc:inkChg chg="add">
          <ac:chgData name="DO MINH DUY" userId="edce383e-f428-4602-b4a5-4fd5df18f9cc" providerId="ADAL" clId="{3508380E-3E7E-47D7-A322-3BE77F1FE890}" dt="2024-01-15T14:52:43.962" v="1134" actId="9405"/>
          <ac:inkMkLst>
            <pc:docMk/>
            <pc:sldMk cId="2697762581" sldId="324"/>
            <ac:inkMk id="28" creationId="{F2C60830-35A8-96FB-B669-B41116EF1151}"/>
          </ac:inkMkLst>
        </pc:inkChg>
        <pc:inkChg chg="add">
          <ac:chgData name="DO MINH DUY" userId="edce383e-f428-4602-b4a5-4fd5df18f9cc" providerId="ADAL" clId="{3508380E-3E7E-47D7-A322-3BE77F1FE890}" dt="2024-01-15T14:52:44.749" v="1135" actId="9405"/>
          <ac:inkMkLst>
            <pc:docMk/>
            <pc:sldMk cId="2697762581" sldId="324"/>
            <ac:inkMk id="29" creationId="{A2954B23-E9D8-8232-7C37-191E23E9E6B2}"/>
          </ac:inkMkLst>
        </pc:inkChg>
        <pc:inkChg chg="add mod">
          <ac:chgData name="DO MINH DUY" userId="edce383e-f428-4602-b4a5-4fd5df18f9cc" providerId="ADAL" clId="{3508380E-3E7E-47D7-A322-3BE77F1FE890}" dt="2024-01-15T14:52:48.469" v="1139"/>
          <ac:inkMkLst>
            <pc:docMk/>
            <pc:sldMk cId="2697762581" sldId="324"/>
            <ac:inkMk id="30" creationId="{79709219-7243-040B-2295-A4CC32FB1C85}"/>
          </ac:inkMkLst>
        </pc:inkChg>
        <pc:inkChg chg="add mod">
          <ac:chgData name="DO MINH DUY" userId="edce383e-f428-4602-b4a5-4fd5df18f9cc" providerId="ADAL" clId="{3508380E-3E7E-47D7-A322-3BE77F1FE890}" dt="2024-01-15T14:52:48.469" v="1139"/>
          <ac:inkMkLst>
            <pc:docMk/>
            <pc:sldMk cId="2697762581" sldId="324"/>
            <ac:inkMk id="31" creationId="{45AA9418-FCCF-2648-F4A1-89BBEB5C233F}"/>
          </ac:inkMkLst>
        </pc:inkChg>
        <pc:inkChg chg="add">
          <ac:chgData name="DO MINH DUY" userId="edce383e-f428-4602-b4a5-4fd5df18f9cc" providerId="ADAL" clId="{3508380E-3E7E-47D7-A322-3BE77F1FE890}" dt="2024-01-15T14:52:47.707" v="1138" actId="9405"/>
          <ac:inkMkLst>
            <pc:docMk/>
            <pc:sldMk cId="2697762581" sldId="324"/>
            <ac:inkMk id="32" creationId="{D00F768A-270C-621D-B1BE-E70E01486531}"/>
          </ac:inkMkLst>
        </pc:inkChg>
        <pc:inkChg chg="add">
          <ac:chgData name="DO MINH DUY" userId="edce383e-f428-4602-b4a5-4fd5df18f9cc" providerId="ADAL" clId="{3508380E-3E7E-47D7-A322-3BE77F1FE890}" dt="2024-01-15T14:52:53.163" v="1140" actId="9405"/>
          <ac:inkMkLst>
            <pc:docMk/>
            <pc:sldMk cId="2697762581" sldId="324"/>
            <ac:inkMk id="34" creationId="{32350728-38C9-BBC8-554E-C93ACF8A8402}"/>
          </ac:inkMkLst>
        </pc:inkChg>
        <pc:inkChg chg="add">
          <ac:chgData name="DO MINH DUY" userId="edce383e-f428-4602-b4a5-4fd5df18f9cc" providerId="ADAL" clId="{3508380E-3E7E-47D7-A322-3BE77F1FE890}" dt="2024-01-15T14:52:54.390" v="1141" actId="9405"/>
          <ac:inkMkLst>
            <pc:docMk/>
            <pc:sldMk cId="2697762581" sldId="324"/>
            <ac:inkMk id="35" creationId="{7DD8A58B-54E0-9196-56D1-F8F98C77A8C5}"/>
          </ac:inkMkLst>
        </pc:inkChg>
        <pc:inkChg chg="add">
          <ac:chgData name="DO MINH DUY" userId="edce383e-f428-4602-b4a5-4fd5df18f9cc" providerId="ADAL" clId="{3508380E-3E7E-47D7-A322-3BE77F1FE890}" dt="2024-01-15T14:52:55.401" v="1142" actId="9405"/>
          <ac:inkMkLst>
            <pc:docMk/>
            <pc:sldMk cId="2697762581" sldId="324"/>
            <ac:inkMk id="36" creationId="{3FE3C3BF-94DB-1505-5411-320B220B4CC6}"/>
          </ac:inkMkLst>
        </pc:inkChg>
        <pc:inkChg chg="add del mod">
          <ac:chgData name="DO MINH DUY" userId="edce383e-f428-4602-b4a5-4fd5df18f9cc" providerId="ADAL" clId="{3508380E-3E7E-47D7-A322-3BE77F1FE890}" dt="2024-01-15T14:57:29.721" v="1150" actId="9405"/>
          <ac:inkMkLst>
            <pc:docMk/>
            <pc:sldMk cId="2697762581" sldId="324"/>
            <ac:inkMk id="37" creationId="{F3BD34E3-0CB3-F4FB-0F3B-BBCC6781013A}"/>
          </ac:inkMkLst>
        </pc:inkChg>
        <pc:inkChg chg="add del mod">
          <ac:chgData name="DO MINH DUY" userId="edce383e-f428-4602-b4a5-4fd5df18f9cc" providerId="ADAL" clId="{3508380E-3E7E-47D7-A322-3BE77F1FE890}" dt="2024-01-15T14:57:29.450" v="1149" actId="9405"/>
          <ac:inkMkLst>
            <pc:docMk/>
            <pc:sldMk cId="2697762581" sldId="324"/>
            <ac:inkMk id="38" creationId="{02B1BCE4-EEA0-A101-FF57-0C08E9B4B159}"/>
          </ac:inkMkLst>
        </pc:inkChg>
        <pc:inkChg chg="add del mod">
          <ac:chgData name="DO MINH DUY" userId="edce383e-f428-4602-b4a5-4fd5df18f9cc" providerId="ADAL" clId="{3508380E-3E7E-47D7-A322-3BE77F1FE890}" dt="2024-01-15T14:57:29.256" v="1148"/>
          <ac:inkMkLst>
            <pc:docMk/>
            <pc:sldMk cId="2697762581" sldId="324"/>
            <ac:inkMk id="39" creationId="{BF473E3B-3CB6-5ABD-C1B4-08789577DDE9}"/>
          </ac:inkMkLst>
        </pc:inkChg>
        <pc:inkChg chg="add del">
          <ac:chgData name="DO MINH DUY" userId="edce383e-f428-4602-b4a5-4fd5df18f9cc" providerId="ADAL" clId="{3508380E-3E7E-47D7-A322-3BE77F1FE890}" dt="2024-01-15T14:57:33.594" v="1162" actId="9405"/>
          <ac:inkMkLst>
            <pc:docMk/>
            <pc:sldMk cId="2697762581" sldId="324"/>
            <ac:inkMk id="41" creationId="{BBDDA67B-EFCF-C7A8-D6B2-3F6151B273D7}"/>
          </ac:inkMkLst>
        </pc:inkChg>
        <pc:inkChg chg="add del">
          <ac:chgData name="DO MINH DUY" userId="edce383e-f428-4602-b4a5-4fd5df18f9cc" providerId="ADAL" clId="{3508380E-3E7E-47D7-A322-3BE77F1FE890}" dt="2024-01-15T14:57:33.277" v="1161" actId="9405"/>
          <ac:inkMkLst>
            <pc:docMk/>
            <pc:sldMk cId="2697762581" sldId="324"/>
            <ac:inkMk id="42" creationId="{E4063346-A1B1-7AE4-F626-9C70F537F333}"/>
          </ac:inkMkLst>
        </pc:inkChg>
        <pc:inkChg chg="add del">
          <ac:chgData name="DO MINH DUY" userId="edce383e-f428-4602-b4a5-4fd5df18f9cc" providerId="ADAL" clId="{3508380E-3E7E-47D7-A322-3BE77F1FE890}" dt="2024-01-15T14:57:33.129" v="1160" actId="9405"/>
          <ac:inkMkLst>
            <pc:docMk/>
            <pc:sldMk cId="2697762581" sldId="324"/>
            <ac:inkMk id="43" creationId="{846C33B0-0021-7725-071C-AEFFF56ED625}"/>
          </ac:inkMkLst>
        </pc:inkChg>
        <pc:inkChg chg="add del">
          <ac:chgData name="DO MINH DUY" userId="edce383e-f428-4602-b4a5-4fd5df18f9cc" providerId="ADAL" clId="{3508380E-3E7E-47D7-A322-3BE77F1FE890}" dt="2024-01-15T14:57:32.979" v="1159" actId="9405"/>
          <ac:inkMkLst>
            <pc:docMk/>
            <pc:sldMk cId="2697762581" sldId="324"/>
            <ac:inkMk id="44" creationId="{26F8F845-48C6-39D4-E79E-698C280E784D}"/>
          </ac:inkMkLst>
        </pc:inkChg>
        <pc:inkChg chg="add del">
          <ac:chgData name="DO MINH DUY" userId="edce383e-f428-4602-b4a5-4fd5df18f9cc" providerId="ADAL" clId="{3508380E-3E7E-47D7-A322-3BE77F1FE890}" dt="2024-01-15T14:57:32.875" v="1158" actId="9405"/>
          <ac:inkMkLst>
            <pc:docMk/>
            <pc:sldMk cId="2697762581" sldId="324"/>
            <ac:inkMk id="45" creationId="{D2227CB8-7677-2825-2986-7077088344C2}"/>
          </ac:inkMkLst>
        </pc:inkChg>
        <pc:inkChg chg="add del">
          <ac:chgData name="DO MINH DUY" userId="edce383e-f428-4602-b4a5-4fd5df18f9cc" providerId="ADAL" clId="{3508380E-3E7E-47D7-A322-3BE77F1FE890}" dt="2024-01-15T14:57:32.707" v="1157" actId="9405"/>
          <ac:inkMkLst>
            <pc:docMk/>
            <pc:sldMk cId="2697762581" sldId="324"/>
            <ac:inkMk id="46" creationId="{9F57D7A6-5967-B259-5DF1-ADC292A267F5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47" creationId="{942329F2-519D-BC67-8886-90EF808B81A3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48" creationId="{8A7ADD50-8D7F-C742-8DB7-D7FEB881195C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49" creationId="{9D8B840C-95F4-40B9-90E2-C29D71C95DEC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50" creationId="{C9F62EB3-F60D-7E3D-232F-2D015DF8DFAC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51" creationId="{B53DAE42-72F4-8B15-2216-3DBD3DB90EB6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53" creationId="{EC6242C5-F750-30EC-D5CB-DFA55367F3D1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54" creationId="{0A1D149B-C12B-A551-D28A-F1023B6F4008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55" creationId="{88006304-C1AD-CCF5-5D67-E02C6F23985D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57" creationId="{A9D9163F-4F79-581E-3E69-11EBCA86D025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58" creationId="{77A64B99-85D3-459B-D917-97E578281247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60" creationId="{E7EA36B9-1783-E5B2-279B-9595E1A37A10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61" creationId="{F8F4F207-8770-D32E-897E-1533DFC541A2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62" creationId="{281D5285-D73A-EDF9-1398-FCCA3D838C5B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24" creationId="{E82FFC8D-A965-04C6-DA6C-6EB123E37D09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25" creationId="{7349C87B-7DD1-FE7F-52F4-5CE47B583F74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26" creationId="{D967E59C-3EBA-FC14-BECB-C29497B1B20E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27" creationId="{FA89C4B6-FE11-5DD0-708D-71C5AE9A63D9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29" creationId="{C5617E34-32F3-0C2F-1AC1-CB282E7AE6EE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30" creationId="{BF9A95C4-FB15-BEA2-27A4-595BED087022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31" creationId="{8292BF6B-9AA0-D3EA-B8E3-8DDC76FABD63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32" creationId="{ABF3C255-C176-63E4-3CAC-6E5D9014DEC0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33" creationId="{D746CA89-C9AB-655E-5761-5E2F40393289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34" creationId="{06A61A68-19E7-2766-4B1F-D8E9E3B5E258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35" creationId="{852A7197-4E85-AB7B-448D-C624CEFBDDB9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36" creationId="{9954F82E-2B4C-B262-11B4-4257E7F14FFE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37" creationId="{896DDA13-D60A-6551-7544-C30405C97793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38" creationId="{5028B012-FD3F-701E-02AD-6DE70F41AF99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39" creationId="{3CA89BCA-62D5-3B03-900B-308C28EA5752}"/>
          </ac:inkMkLst>
        </pc:inkChg>
        <pc:inkChg chg="add mod">
          <ac:chgData name="DO MINH DUY" userId="edce383e-f428-4602-b4a5-4fd5df18f9cc" providerId="ADAL" clId="{3508380E-3E7E-47D7-A322-3BE77F1FE890}" dt="2024-01-15T14:58:11.661" v="1197"/>
          <ac:inkMkLst>
            <pc:docMk/>
            <pc:sldMk cId="2697762581" sldId="324"/>
            <ac:inkMk id="1041" creationId="{D59071E0-C496-2BB7-2D39-1BE6CB6F6062}"/>
          </ac:inkMkLst>
        </pc:inkChg>
        <pc:inkChg chg="add">
          <ac:chgData name="DO MINH DUY" userId="edce383e-f428-4602-b4a5-4fd5df18f9cc" providerId="ADAL" clId="{3508380E-3E7E-47D7-A322-3BE77F1FE890}" dt="2024-01-15T15:00:05.656" v="1198" actId="9405"/>
          <ac:inkMkLst>
            <pc:docMk/>
            <pc:sldMk cId="2697762581" sldId="324"/>
            <ac:inkMk id="1050" creationId="{2D185C9C-6FFE-4221-8ED1-C2A67EC2CDF8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51" creationId="{C648EC71-F9CD-579F-5F41-E56384B3C665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52" creationId="{B2C5790B-F9C7-17C4-CCB8-E1C298996CE2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53" creationId="{B8909355-85D2-7497-D1CA-EC9C4CB18963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54" creationId="{742B6F1F-8772-E45C-AAF7-2E0D78294FE7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55" creationId="{5D11DDBD-828E-F37E-5E1C-293094AA605E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56" creationId="{6B78B093-7434-F222-AEEA-F9ED21270064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57" creationId="{5D358521-1395-1581-6D24-0C06BABCA82A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59" creationId="{6AF2381D-D1EC-3DC4-2EA9-6A605BA20956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60" creationId="{5511164E-82A9-20F3-826D-27E6458A83A5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61" creationId="{AAAA994E-C36F-8B0C-B534-B4D0AAFF92FE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62" creationId="{966C2C74-00F6-21F2-71ED-73E36771D352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63" creationId="{B0E9AE39-04B0-039F-B145-FD3460BB01A8}"/>
          </ac:inkMkLst>
        </pc:inkChg>
        <pc:inkChg chg="add del mod">
          <ac:chgData name="DO MINH DUY" userId="edce383e-f428-4602-b4a5-4fd5df18f9cc" providerId="ADAL" clId="{3508380E-3E7E-47D7-A322-3BE77F1FE890}" dt="2024-01-15T15:00:19.059" v="1220" actId="9405"/>
          <ac:inkMkLst>
            <pc:docMk/>
            <pc:sldMk cId="2697762581" sldId="324"/>
            <ac:inkMk id="1065" creationId="{3BC8CA19-CD98-DF9C-FDCF-3526CBEA4EFC}"/>
          </ac:inkMkLst>
        </pc:inkChg>
        <pc:inkChg chg="add del mod">
          <ac:chgData name="DO MINH DUY" userId="edce383e-f428-4602-b4a5-4fd5df18f9cc" providerId="ADAL" clId="{3508380E-3E7E-47D7-A322-3BE77F1FE890}" dt="2024-01-15T15:00:18.879" v="1219" actId="9405"/>
          <ac:inkMkLst>
            <pc:docMk/>
            <pc:sldMk cId="2697762581" sldId="324"/>
            <ac:inkMk id="1066" creationId="{9A51C69A-DC85-683F-1696-E8C2EBB631B6}"/>
          </ac:inkMkLst>
        </pc:inkChg>
        <pc:inkChg chg="add del mod">
          <ac:chgData name="DO MINH DUY" userId="edce383e-f428-4602-b4a5-4fd5df18f9cc" providerId="ADAL" clId="{3508380E-3E7E-47D7-A322-3BE77F1FE890}" dt="2024-01-15T15:00:18.658" v="1218"/>
          <ac:inkMkLst>
            <pc:docMk/>
            <pc:sldMk cId="2697762581" sldId="324"/>
            <ac:inkMk id="1067" creationId="{6F027148-87D9-2008-F04F-06E6DD1F5B1B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69" creationId="{B2DCB877-5787-EF0F-40F1-75E91036706A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70" creationId="{99BE318A-C3D7-14CD-37F5-9C05F1389AF6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71" creationId="{9DA983CE-DC73-5249-5267-CE43D2922BC2}"/>
          </ac:inkMkLst>
        </pc:inkChg>
        <pc:inkChg chg="add mod">
          <ac:chgData name="DO MINH DUY" userId="edce383e-f428-4602-b4a5-4fd5df18f9cc" providerId="ADAL" clId="{3508380E-3E7E-47D7-A322-3BE77F1FE890}" dt="2024-01-15T15:00:22.617" v="1225"/>
          <ac:inkMkLst>
            <pc:docMk/>
            <pc:sldMk cId="2697762581" sldId="324"/>
            <ac:inkMk id="1072" creationId="{03CDB6FF-FA17-3161-794A-E16E7CA05AE3}"/>
          </ac:inkMkLst>
        </pc:inkChg>
        <pc:inkChg chg="add mod">
          <ac:chgData name="DO MINH DUY" userId="edce383e-f428-4602-b4a5-4fd5df18f9cc" providerId="ADAL" clId="{3508380E-3E7E-47D7-A322-3BE77F1FE890}" dt="2024-01-15T15:00:33.179" v="1234"/>
          <ac:inkMkLst>
            <pc:docMk/>
            <pc:sldMk cId="2697762581" sldId="324"/>
            <ac:inkMk id="1074" creationId="{F11682ED-3164-8451-480F-DEF4479373F1}"/>
          </ac:inkMkLst>
        </pc:inkChg>
        <pc:inkChg chg="add mod">
          <ac:chgData name="DO MINH DUY" userId="edce383e-f428-4602-b4a5-4fd5df18f9cc" providerId="ADAL" clId="{3508380E-3E7E-47D7-A322-3BE77F1FE890}" dt="2024-01-15T15:00:33.179" v="1234"/>
          <ac:inkMkLst>
            <pc:docMk/>
            <pc:sldMk cId="2697762581" sldId="324"/>
            <ac:inkMk id="1075" creationId="{910DD27B-EFFF-6F46-217A-8EA0ABCF754C}"/>
          </ac:inkMkLst>
        </pc:inkChg>
        <pc:inkChg chg="add mod">
          <ac:chgData name="DO MINH DUY" userId="edce383e-f428-4602-b4a5-4fd5df18f9cc" providerId="ADAL" clId="{3508380E-3E7E-47D7-A322-3BE77F1FE890}" dt="2024-01-15T15:00:33.179" v="1234"/>
          <ac:inkMkLst>
            <pc:docMk/>
            <pc:sldMk cId="2697762581" sldId="324"/>
            <ac:inkMk id="1076" creationId="{E1387F79-3862-F402-0159-E48EC9F30479}"/>
          </ac:inkMkLst>
        </pc:inkChg>
        <pc:inkChg chg="add mod">
          <ac:chgData name="DO MINH DUY" userId="edce383e-f428-4602-b4a5-4fd5df18f9cc" providerId="ADAL" clId="{3508380E-3E7E-47D7-A322-3BE77F1FE890}" dt="2024-01-15T15:00:33.179" v="1234"/>
          <ac:inkMkLst>
            <pc:docMk/>
            <pc:sldMk cId="2697762581" sldId="324"/>
            <ac:inkMk id="1077" creationId="{F048A27A-2BF0-4361-7A76-886091A66A03}"/>
          </ac:inkMkLst>
        </pc:inkChg>
        <pc:inkChg chg="add mod">
          <ac:chgData name="DO MINH DUY" userId="edce383e-f428-4602-b4a5-4fd5df18f9cc" providerId="ADAL" clId="{3508380E-3E7E-47D7-A322-3BE77F1FE890}" dt="2024-01-15T15:00:33.179" v="1234"/>
          <ac:inkMkLst>
            <pc:docMk/>
            <pc:sldMk cId="2697762581" sldId="324"/>
            <ac:inkMk id="1078" creationId="{A908A5C0-EC59-E74B-8651-6DC6BFB2A26E}"/>
          </ac:inkMkLst>
        </pc:inkChg>
        <pc:inkChg chg="add mod">
          <ac:chgData name="DO MINH DUY" userId="edce383e-f428-4602-b4a5-4fd5df18f9cc" providerId="ADAL" clId="{3508380E-3E7E-47D7-A322-3BE77F1FE890}" dt="2024-01-15T15:00:33.179" v="1234"/>
          <ac:inkMkLst>
            <pc:docMk/>
            <pc:sldMk cId="2697762581" sldId="324"/>
            <ac:inkMk id="1079" creationId="{E81E276A-735B-0836-C418-D9848D4E0428}"/>
          </ac:inkMkLst>
        </pc:inkChg>
        <pc:inkChg chg="add mod">
          <ac:chgData name="DO MINH DUY" userId="edce383e-f428-4602-b4a5-4fd5df18f9cc" providerId="ADAL" clId="{3508380E-3E7E-47D7-A322-3BE77F1FE890}" dt="2024-01-15T15:00:33.179" v="1234"/>
          <ac:inkMkLst>
            <pc:docMk/>
            <pc:sldMk cId="2697762581" sldId="324"/>
            <ac:inkMk id="1080" creationId="{88971755-F2A6-916A-5305-FEB3541A1E6D}"/>
          </ac:inkMkLst>
        </pc:inkChg>
        <pc:inkChg chg="add mod">
          <ac:chgData name="DO MINH DUY" userId="edce383e-f428-4602-b4a5-4fd5df18f9cc" providerId="ADAL" clId="{3508380E-3E7E-47D7-A322-3BE77F1FE890}" dt="2024-01-15T15:00:33.179" v="1234"/>
          <ac:inkMkLst>
            <pc:docMk/>
            <pc:sldMk cId="2697762581" sldId="324"/>
            <ac:inkMk id="1081" creationId="{EF8877F8-A2FF-6327-0935-785A5BC45AA4}"/>
          </ac:inkMkLst>
        </pc:inkChg>
        <pc:inkChg chg="add mod">
          <ac:chgData name="DO MINH DUY" userId="edce383e-f428-4602-b4a5-4fd5df18f9cc" providerId="ADAL" clId="{3508380E-3E7E-47D7-A322-3BE77F1FE890}" dt="2024-01-15T15:14:54.396" v="1242"/>
          <ac:inkMkLst>
            <pc:docMk/>
            <pc:sldMk cId="2697762581" sldId="324"/>
            <ac:inkMk id="1083" creationId="{6FE982E8-E068-8547-C0A6-04D3D9B714B7}"/>
          </ac:inkMkLst>
        </pc:inkChg>
        <pc:inkChg chg="add mod">
          <ac:chgData name="DO MINH DUY" userId="edce383e-f428-4602-b4a5-4fd5df18f9cc" providerId="ADAL" clId="{3508380E-3E7E-47D7-A322-3BE77F1FE890}" dt="2024-01-15T15:14:54.396" v="1242"/>
          <ac:inkMkLst>
            <pc:docMk/>
            <pc:sldMk cId="2697762581" sldId="324"/>
            <ac:inkMk id="1084" creationId="{DA176892-884E-28DB-A19F-CF857E6ED620}"/>
          </ac:inkMkLst>
        </pc:inkChg>
        <pc:inkChg chg="add mod">
          <ac:chgData name="DO MINH DUY" userId="edce383e-f428-4602-b4a5-4fd5df18f9cc" providerId="ADAL" clId="{3508380E-3E7E-47D7-A322-3BE77F1FE890}" dt="2024-01-15T15:14:54.396" v="1242"/>
          <ac:inkMkLst>
            <pc:docMk/>
            <pc:sldMk cId="2697762581" sldId="324"/>
            <ac:inkMk id="1085" creationId="{4FD747F6-CA13-8905-FF67-2F145C31DFD2}"/>
          </ac:inkMkLst>
        </pc:inkChg>
        <pc:inkChg chg="add mod">
          <ac:chgData name="DO MINH DUY" userId="edce383e-f428-4602-b4a5-4fd5df18f9cc" providerId="ADAL" clId="{3508380E-3E7E-47D7-A322-3BE77F1FE890}" dt="2024-01-15T15:14:54.396" v="1242"/>
          <ac:inkMkLst>
            <pc:docMk/>
            <pc:sldMk cId="2697762581" sldId="324"/>
            <ac:inkMk id="1086" creationId="{04EC4825-9166-D92A-E467-E69447C2CDE3}"/>
          </ac:inkMkLst>
        </pc:inkChg>
        <pc:inkChg chg="add mod">
          <ac:chgData name="DO MINH DUY" userId="edce383e-f428-4602-b4a5-4fd5df18f9cc" providerId="ADAL" clId="{3508380E-3E7E-47D7-A322-3BE77F1FE890}" dt="2024-01-15T15:14:54.396" v="1242"/>
          <ac:inkMkLst>
            <pc:docMk/>
            <pc:sldMk cId="2697762581" sldId="324"/>
            <ac:inkMk id="1087" creationId="{6D206861-7FCC-5C40-603A-A8F4147289F3}"/>
          </ac:inkMkLst>
        </pc:inkChg>
        <pc:inkChg chg="add mod">
          <ac:chgData name="DO MINH DUY" userId="edce383e-f428-4602-b4a5-4fd5df18f9cc" providerId="ADAL" clId="{3508380E-3E7E-47D7-A322-3BE77F1FE890}" dt="2024-01-15T15:14:54.396" v="1242"/>
          <ac:inkMkLst>
            <pc:docMk/>
            <pc:sldMk cId="2697762581" sldId="324"/>
            <ac:inkMk id="1088" creationId="{1F46070D-3D71-49A9-2077-3F4ABC802520}"/>
          </ac:inkMkLst>
        </pc:inkChg>
        <pc:inkChg chg="add mod">
          <ac:chgData name="DO MINH DUY" userId="edce383e-f428-4602-b4a5-4fd5df18f9cc" providerId="ADAL" clId="{3508380E-3E7E-47D7-A322-3BE77F1FE890}" dt="2024-01-15T15:14:54.396" v="1242"/>
          <ac:inkMkLst>
            <pc:docMk/>
            <pc:sldMk cId="2697762581" sldId="324"/>
            <ac:inkMk id="1089" creationId="{F21A694F-FAD3-0213-CB09-8EE32138A04E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091" creationId="{F5AC071E-9214-96A2-617D-2D009698E7CC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092" creationId="{D937B78E-2B1A-C784-99BD-2985790F0090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093" creationId="{FDFE2097-4424-E71B-17A8-D83B9D987279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094" creationId="{4EFBE874-CACE-0E33-D425-2A0675E3D292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096" creationId="{FC15ED30-A593-0819-23DF-62592C3FA4FC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097" creationId="{B89A0CAF-71DD-D677-8FC8-18AEB37BB3EB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098" creationId="{9B580954-BCA6-FF8C-672A-B63699968653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099" creationId="{77FBEDA5-46F1-DFB1-831C-98CDF988E1BA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100" creationId="{1DF882EC-4D1F-0009-F2EA-C7C0A4D479E1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101" creationId="{0981EB1F-1C18-9C08-D83F-1AF882FFBBD2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102" creationId="{7F597EC4-5CF9-6F76-269C-53CF5E8C8086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103" creationId="{93A4E007-7F10-5822-CF9C-FB6F1B9EDE54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104" creationId="{57E097A0-B88A-5C87-DEB5-EE7FE329DB86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105" creationId="{8781AECC-BD36-D2ED-135E-394BFDD0E0C3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106" creationId="{3B0ACE73-3A3E-451E-DE42-0C86303E59F2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107" creationId="{0FB4A498-E065-3A5F-B6F4-481B083EF276}"/>
          </ac:inkMkLst>
        </pc:inkChg>
        <pc:inkChg chg="add mod">
          <ac:chgData name="DO MINH DUY" userId="edce383e-f428-4602-b4a5-4fd5df18f9cc" providerId="ADAL" clId="{3508380E-3E7E-47D7-A322-3BE77F1FE890}" dt="2024-01-15T15:16:27.884" v="1261"/>
          <ac:inkMkLst>
            <pc:docMk/>
            <pc:sldMk cId="2697762581" sldId="324"/>
            <ac:inkMk id="1108" creationId="{3D4E2CD4-F226-DDFD-26F2-7BA512F8D480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10" creationId="{79707E14-74F9-FB60-4B24-C1B53643BB39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11" creationId="{F5A8F72A-BF95-84DD-90C5-CAAB45F72882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12" creationId="{0E59381F-51A3-A9F9-CC39-92405C061F29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13" creationId="{A081E535-B749-D3B9-66B4-128A3621147F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14" creationId="{AF824467-CF3D-CBC5-8557-FBBFEC33DC56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15" creationId="{AC73C4D2-6F6E-3417-8B10-F9F3253FAFE9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16" creationId="{282EBE20-0B15-CF87-0974-9C9696D78815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18" creationId="{6E8DD008-E379-CFA4-1595-8B0F128FD162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20" creationId="{F00A3B4E-6002-A0BB-3457-E247F73840B1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21" creationId="{FCC4337E-65C6-DBB8-9E2C-B1046FE787AF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22" creationId="{A1C894B9-9D83-17BD-3006-C8E0CF778E24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23" creationId="{5381EE63-C103-C15B-6665-B3C646C533DF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25" creationId="{04D2BEAF-9EEA-B005-BAB4-5F0483CE212C}"/>
          </ac:inkMkLst>
        </pc:inkChg>
        <pc:inkChg chg="add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26" creationId="{8CBB6170-B384-9B27-F170-C02539B02930}"/>
          </ac:inkMkLst>
        </pc:inkChg>
        <pc:inkChg chg="add del mod">
          <ac:chgData name="DO MINH DUY" userId="edce383e-f428-4602-b4a5-4fd5df18f9cc" providerId="ADAL" clId="{3508380E-3E7E-47D7-A322-3BE77F1FE890}" dt="2024-01-15T15:48:17.749" v="1283"/>
          <ac:inkMkLst>
            <pc:docMk/>
            <pc:sldMk cId="2697762581" sldId="324"/>
            <ac:inkMk id="1128" creationId="{556B6F92-E3FA-D43C-B30C-2301C4B01BE2}"/>
          </ac:inkMkLst>
        </pc:inkChg>
        <pc:inkChg chg="add mod">
          <ac:chgData name="DO MINH DUY" userId="edce383e-f428-4602-b4a5-4fd5df18f9cc" providerId="ADAL" clId="{3508380E-3E7E-47D7-A322-3BE77F1FE890}" dt="2024-01-15T15:48:23.161" v="1294"/>
          <ac:inkMkLst>
            <pc:docMk/>
            <pc:sldMk cId="2697762581" sldId="324"/>
            <ac:inkMk id="1130" creationId="{63C1FA03-5CE7-FDE9-831E-E52338FDFE4F}"/>
          </ac:inkMkLst>
        </pc:inkChg>
        <pc:inkChg chg="add mod">
          <ac:chgData name="DO MINH DUY" userId="edce383e-f428-4602-b4a5-4fd5df18f9cc" providerId="ADAL" clId="{3508380E-3E7E-47D7-A322-3BE77F1FE890}" dt="2024-01-15T15:48:23.161" v="1294"/>
          <ac:inkMkLst>
            <pc:docMk/>
            <pc:sldMk cId="2697762581" sldId="324"/>
            <ac:inkMk id="1131" creationId="{5ED2B0F6-AB85-D5DE-08D4-2E0202809910}"/>
          </ac:inkMkLst>
        </pc:inkChg>
        <pc:inkChg chg="add mod">
          <ac:chgData name="DO MINH DUY" userId="edce383e-f428-4602-b4a5-4fd5df18f9cc" providerId="ADAL" clId="{3508380E-3E7E-47D7-A322-3BE77F1FE890}" dt="2024-01-15T15:48:23.161" v="1294"/>
          <ac:inkMkLst>
            <pc:docMk/>
            <pc:sldMk cId="2697762581" sldId="324"/>
            <ac:inkMk id="1133" creationId="{F17A0D1C-B092-5023-B2A4-DED0E52E1D52}"/>
          </ac:inkMkLst>
        </pc:inkChg>
        <pc:inkChg chg="add mod">
          <ac:chgData name="DO MINH DUY" userId="edce383e-f428-4602-b4a5-4fd5df18f9cc" providerId="ADAL" clId="{3508380E-3E7E-47D7-A322-3BE77F1FE890}" dt="2024-01-15T15:48:23.161" v="1294"/>
          <ac:inkMkLst>
            <pc:docMk/>
            <pc:sldMk cId="2697762581" sldId="324"/>
            <ac:inkMk id="1134" creationId="{5B5D80A4-61C4-29FA-08DC-4F098CCE6EB8}"/>
          </ac:inkMkLst>
        </pc:inkChg>
        <pc:inkChg chg="add mod">
          <ac:chgData name="DO MINH DUY" userId="edce383e-f428-4602-b4a5-4fd5df18f9cc" providerId="ADAL" clId="{3508380E-3E7E-47D7-A322-3BE77F1FE890}" dt="2024-01-15T15:48:23.161" v="1294"/>
          <ac:inkMkLst>
            <pc:docMk/>
            <pc:sldMk cId="2697762581" sldId="324"/>
            <ac:inkMk id="1135" creationId="{55A5B986-D825-329E-32F3-C7F8ECF241E7}"/>
          </ac:inkMkLst>
        </pc:inkChg>
        <pc:inkChg chg="add">
          <ac:chgData name="DO MINH DUY" userId="edce383e-f428-4602-b4a5-4fd5df18f9cc" providerId="ADAL" clId="{3508380E-3E7E-47D7-A322-3BE77F1FE890}" dt="2024-01-15T15:48:21.020" v="1290" actId="9405"/>
          <ac:inkMkLst>
            <pc:docMk/>
            <pc:sldMk cId="2697762581" sldId="324"/>
            <ac:inkMk id="1136" creationId="{A5347942-62B7-EAB6-D020-81BCBFC7EA16}"/>
          </ac:inkMkLst>
        </pc:inkChg>
        <pc:inkChg chg="add mod">
          <ac:chgData name="DO MINH DUY" userId="edce383e-f428-4602-b4a5-4fd5df18f9cc" providerId="ADAL" clId="{3508380E-3E7E-47D7-A322-3BE77F1FE890}" dt="2024-01-15T15:48:23.161" v="1294"/>
          <ac:inkMkLst>
            <pc:docMk/>
            <pc:sldMk cId="2697762581" sldId="324"/>
            <ac:inkMk id="1137" creationId="{193552EC-6347-3DED-F49B-350C8693C596}"/>
          </ac:inkMkLst>
        </pc:inkChg>
        <pc:inkChg chg="add mod">
          <ac:chgData name="DO MINH DUY" userId="edce383e-f428-4602-b4a5-4fd5df18f9cc" providerId="ADAL" clId="{3508380E-3E7E-47D7-A322-3BE77F1FE890}" dt="2024-01-15T15:48:23.161" v="1294"/>
          <ac:inkMkLst>
            <pc:docMk/>
            <pc:sldMk cId="2697762581" sldId="324"/>
            <ac:inkMk id="1138" creationId="{27ECCA07-FA2A-E8B2-CBED-AB316389297F}"/>
          </ac:inkMkLst>
        </pc:inkChg>
        <pc:inkChg chg="add mod">
          <ac:chgData name="DO MINH DUY" userId="edce383e-f428-4602-b4a5-4fd5df18f9cc" providerId="ADAL" clId="{3508380E-3E7E-47D7-A322-3BE77F1FE890}" dt="2024-01-15T15:48:23.161" v="1294"/>
          <ac:inkMkLst>
            <pc:docMk/>
            <pc:sldMk cId="2697762581" sldId="324"/>
            <ac:inkMk id="1139" creationId="{FAD65FB4-2CDD-19DC-17C2-F0B530AF9E2E}"/>
          </ac:inkMkLst>
        </pc:inkChg>
        <pc:inkChg chg="add">
          <ac:chgData name="DO MINH DUY" userId="edce383e-f428-4602-b4a5-4fd5df18f9cc" providerId="ADAL" clId="{3508380E-3E7E-47D7-A322-3BE77F1FE890}" dt="2024-01-15T15:51:00.080" v="1295" actId="9405"/>
          <ac:inkMkLst>
            <pc:docMk/>
            <pc:sldMk cId="2697762581" sldId="324"/>
            <ac:inkMk id="1142" creationId="{2D78B582-703B-EB1A-151C-353697A71400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43" creationId="{529A8168-1659-DD2E-DD96-BE1483A78144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44" creationId="{30086249-7556-BAE9-D4E4-9A2637983CB1}"/>
          </ac:inkMkLst>
        </pc:inkChg>
        <pc:inkChg chg="add mod">
          <ac:chgData name="DO MINH DUY" userId="edce383e-f428-4602-b4a5-4fd5df18f9cc" providerId="ADAL" clId="{3508380E-3E7E-47D7-A322-3BE77F1FE890}" dt="2024-01-15T15:51:21.743" v="1303"/>
          <ac:inkMkLst>
            <pc:docMk/>
            <pc:sldMk cId="2697762581" sldId="324"/>
            <ac:inkMk id="1146" creationId="{98898307-4EE7-E310-296A-5EAE18852378}"/>
          </ac:inkMkLst>
        </pc:inkChg>
        <pc:inkChg chg="add mod">
          <ac:chgData name="DO MINH DUY" userId="edce383e-f428-4602-b4a5-4fd5df18f9cc" providerId="ADAL" clId="{3508380E-3E7E-47D7-A322-3BE77F1FE890}" dt="2024-01-15T15:51:21.743" v="1303"/>
          <ac:inkMkLst>
            <pc:docMk/>
            <pc:sldMk cId="2697762581" sldId="324"/>
            <ac:inkMk id="1147" creationId="{E03AB5BA-5A2F-E4AB-D228-CD9BD3F53FC3}"/>
          </ac:inkMkLst>
        </pc:inkChg>
        <pc:inkChg chg="add mod">
          <ac:chgData name="DO MINH DUY" userId="edce383e-f428-4602-b4a5-4fd5df18f9cc" providerId="ADAL" clId="{3508380E-3E7E-47D7-A322-3BE77F1FE890}" dt="2024-01-15T15:51:21.743" v="1303"/>
          <ac:inkMkLst>
            <pc:docMk/>
            <pc:sldMk cId="2697762581" sldId="324"/>
            <ac:inkMk id="1148" creationId="{E12E34F0-6235-4F2F-AA91-663AC1157AB4}"/>
          </ac:inkMkLst>
        </pc:inkChg>
        <pc:inkChg chg="add mod">
          <ac:chgData name="DO MINH DUY" userId="edce383e-f428-4602-b4a5-4fd5df18f9cc" providerId="ADAL" clId="{3508380E-3E7E-47D7-A322-3BE77F1FE890}" dt="2024-01-15T15:51:21.743" v="1303"/>
          <ac:inkMkLst>
            <pc:docMk/>
            <pc:sldMk cId="2697762581" sldId="324"/>
            <ac:inkMk id="1149" creationId="{79B25471-468A-B672-DEF9-0D6CD819EAEE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51" creationId="{4D050EC4-35AF-2FB5-B08C-62AB9CD77250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52" creationId="{B487363A-A7DA-71F5-CCF1-1F75EDD212F1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53" creationId="{6A8F0249-493C-9BCB-B570-B9953BD4BC9D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54" creationId="{028A3D5B-85EB-0D1D-03DB-11C3C712CED7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56" creationId="{08AD6358-7904-11EB-A450-983C66C7AF9A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57" creationId="{B8898DC9-C1E8-9D1F-6271-16FB3313AFC6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59" creationId="{F531C7DF-59CD-2E0C-FC48-B8989BDE210E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60" creationId="{1AE045E2-0F7E-73A7-09ED-B1252A3679AE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61" creationId="{2B79B4EB-A131-0B5A-74F1-6E2686115514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63" creationId="{BCFF278B-0CC2-C9C2-3C66-3481458E8E32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64" creationId="{B0D8AF0B-4D6F-DFE4-8B79-DEF2ECC5D256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66" creationId="{CD78EF1D-9CAA-88DA-B9D7-83596B57597B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67" creationId="{C101B8B3-F70D-C52F-B50A-1263F96D8C8E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68" creationId="{32BAF653-5D3B-3328-1F6C-E2B5F9796511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69" creationId="{3DCA22B1-907C-2500-E2B2-100BE01AA72A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70" creationId="{A0B694BF-A971-B77D-DE86-7C85DC9E2053}"/>
          </ac:inkMkLst>
        </pc:inkChg>
        <pc:inkChg chg="add mod">
          <ac:chgData name="DO MINH DUY" userId="edce383e-f428-4602-b4a5-4fd5df18f9cc" providerId="ADAL" clId="{3508380E-3E7E-47D7-A322-3BE77F1FE890}" dt="2024-01-15T15:52:10.866" v="1326"/>
          <ac:inkMkLst>
            <pc:docMk/>
            <pc:sldMk cId="2697762581" sldId="324"/>
            <ac:inkMk id="1172" creationId="{C32B8500-C35A-B9BE-976D-E9FB3A3AEE60}"/>
          </ac:inkMkLst>
        </pc:inkChg>
        <pc:inkChg chg="add mod">
          <ac:chgData name="DO MINH DUY" userId="edce383e-f428-4602-b4a5-4fd5df18f9cc" providerId="ADAL" clId="{3508380E-3E7E-47D7-A322-3BE77F1FE890}" dt="2024-01-15T15:52:14.204" v="1334"/>
          <ac:inkMkLst>
            <pc:docMk/>
            <pc:sldMk cId="2697762581" sldId="324"/>
            <ac:inkMk id="1174" creationId="{0712FCFC-84D4-BA60-6495-A9D092337256}"/>
          </ac:inkMkLst>
        </pc:inkChg>
        <pc:inkChg chg="add mod">
          <ac:chgData name="DO MINH DUY" userId="edce383e-f428-4602-b4a5-4fd5df18f9cc" providerId="ADAL" clId="{3508380E-3E7E-47D7-A322-3BE77F1FE890}" dt="2024-01-15T15:52:14.204" v="1334"/>
          <ac:inkMkLst>
            <pc:docMk/>
            <pc:sldMk cId="2697762581" sldId="324"/>
            <ac:inkMk id="1175" creationId="{7EF16146-4433-BDD4-5A49-FC7E973A9BBF}"/>
          </ac:inkMkLst>
        </pc:inkChg>
        <pc:inkChg chg="add mod">
          <ac:chgData name="DO MINH DUY" userId="edce383e-f428-4602-b4a5-4fd5df18f9cc" providerId="ADAL" clId="{3508380E-3E7E-47D7-A322-3BE77F1FE890}" dt="2024-01-15T15:52:14.204" v="1334"/>
          <ac:inkMkLst>
            <pc:docMk/>
            <pc:sldMk cId="2697762581" sldId="324"/>
            <ac:inkMk id="1176" creationId="{ADC0ADF1-94FD-1CBE-4879-29AE64CBEB98}"/>
          </ac:inkMkLst>
        </pc:inkChg>
        <pc:inkChg chg="add mod">
          <ac:chgData name="DO MINH DUY" userId="edce383e-f428-4602-b4a5-4fd5df18f9cc" providerId="ADAL" clId="{3508380E-3E7E-47D7-A322-3BE77F1FE890}" dt="2024-01-15T15:52:14.204" v="1334"/>
          <ac:inkMkLst>
            <pc:docMk/>
            <pc:sldMk cId="2697762581" sldId="324"/>
            <ac:inkMk id="1177" creationId="{32002363-B6C5-AD3E-1A6D-DB217C0FA172}"/>
          </ac:inkMkLst>
        </pc:inkChg>
        <pc:inkChg chg="add mod">
          <ac:chgData name="DO MINH DUY" userId="edce383e-f428-4602-b4a5-4fd5df18f9cc" providerId="ADAL" clId="{3508380E-3E7E-47D7-A322-3BE77F1FE890}" dt="2024-01-15T15:52:14.204" v="1334"/>
          <ac:inkMkLst>
            <pc:docMk/>
            <pc:sldMk cId="2697762581" sldId="324"/>
            <ac:inkMk id="1178" creationId="{8CB7E9DF-DCF1-F02F-075E-F91D5FA8ADC5}"/>
          </ac:inkMkLst>
        </pc:inkChg>
        <pc:inkChg chg="add mod">
          <ac:chgData name="DO MINH DUY" userId="edce383e-f428-4602-b4a5-4fd5df18f9cc" providerId="ADAL" clId="{3508380E-3E7E-47D7-A322-3BE77F1FE890}" dt="2024-01-15T15:52:14.204" v="1334"/>
          <ac:inkMkLst>
            <pc:docMk/>
            <pc:sldMk cId="2697762581" sldId="324"/>
            <ac:inkMk id="1179" creationId="{6A7811F9-84D9-EDAE-135F-A040DD6740F6}"/>
          </ac:inkMkLst>
        </pc:inkChg>
        <pc:inkChg chg="add mod">
          <ac:chgData name="DO MINH DUY" userId="edce383e-f428-4602-b4a5-4fd5df18f9cc" providerId="ADAL" clId="{3508380E-3E7E-47D7-A322-3BE77F1FE890}" dt="2024-01-15T15:52:14.204" v="1334"/>
          <ac:inkMkLst>
            <pc:docMk/>
            <pc:sldMk cId="2697762581" sldId="324"/>
            <ac:inkMk id="1180" creationId="{27A762D5-F56D-F186-6655-E29EEC018A10}"/>
          </ac:inkMkLst>
        </pc:inkChg>
      </pc:sldChg>
      <pc:sldChg chg="addSp delSp modSp mod">
        <pc:chgData name="DO MINH DUY" userId="edce383e-f428-4602-b4a5-4fd5df18f9cc" providerId="ADAL" clId="{3508380E-3E7E-47D7-A322-3BE77F1FE890}" dt="2024-01-16T09:55:23.925" v="1454"/>
        <pc:sldMkLst>
          <pc:docMk/>
          <pc:sldMk cId="3379620870" sldId="325"/>
        </pc:sldMkLst>
        <pc:grpChg chg="mod">
          <ac:chgData name="DO MINH DUY" userId="edce383e-f428-4602-b4a5-4fd5df18f9cc" providerId="ADAL" clId="{3508380E-3E7E-47D7-A322-3BE77F1FE890}" dt="2024-01-16T09:47:40.964" v="1345"/>
          <ac:grpSpMkLst>
            <pc:docMk/>
            <pc:sldMk cId="3379620870" sldId="325"/>
            <ac:grpSpMk id="18" creationId="{7775EB5A-76F0-57FB-32C5-FD140FCCFEB2}"/>
          </ac:grpSpMkLst>
        </pc:grpChg>
        <pc:grpChg chg="del mod">
          <ac:chgData name="DO MINH DUY" userId="edce383e-f428-4602-b4a5-4fd5df18f9cc" providerId="ADAL" clId="{3508380E-3E7E-47D7-A322-3BE77F1FE890}" dt="2024-01-16T09:53:56.514" v="1361"/>
          <ac:grpSpMkLst>
            <pc:docMk/>
            <pc:sldMk cId="3379620870" sldId="325"/>
            <ac:grpSpMk id="27" creationId="{374E22F4-2B06-2F27-CB94-1C285C78C559}"/>
          </ac:grpSpMkLst>
        </pc:grpChg>
        <pc:grpChg chg="mod">
          <ac:chgData name="DO MINH DUY" userId="edce383e-f428-4602-b4a5-4fd5df18f9cc" providerId="ADAL" clId="{3508380E-3E7E-47D7-A322-3BE77F1FE890}" dt="2024-01-16T09:53:56.514" v="1361"/>
          <ac:grpSpMkLst>
            <pc:docMk/>
            <pc:sldMk cId="3379620870" sldId="325"/>
            <ac:grpSpMk id="34" creationId="{A4D72112-4483-578D-186D-A247FD11E96A}"/>
          </ac:grpSpMkLst>
        </pc:grpChg>
        <pc:grpChg chg="mod">
          <ac:chgData name="DO MINH DUY" userId="edce383e-f428-4602-b4a5-4fd5df18f9cc" providerId="ADAL" clId="{3508380E-3E7E-47D7-A322-3BE77F1FE890}" dt="2024-01-16T09:53:59.036" v="1365"/>
          <ac:grpSpMkLst>
            <pc:docMk/>
            <pc:sldMk cId="3379620870" sldId="325"/>
            <ac:grpSpMk id="38" creationId="{0C9D8A2A-BCC2-F3A5-B19F-A67B60F8212C}"/>
          </ac:grpSpMkLst>
        </pc:grpChg>
        <pc:grpChg chg="del mod">
          <ac:chgData name="DO MINH DUY" userId="edce383e-f428-4602-b4a5-4fd5df18f9cc" providerId="ADAL" clId="{3508380E-3E7E-47D7-A322-3BE77F1FE890}" dt="2024-01-16T09:54:04.439" v="1374"/>
          <ac:grpSpMkLst>
            <pc:docMk/>
            <pc:sldMk cId="3379620870" sldId="325"/>
            <ac:grpSpMk id="41" creationId="{8604B02D-6E29-204D-D98B-D24542C32C63}"/>
          </ac:grpSpMkLst>
        </pc:grpChg>
        <pc:grpChg chg="del mod">
          <ac:chgData name="DO MINH DUY" userId="edce383e-f428-4602-b4a5-4fd5df18f9cc" providerId="ADAL" clId="{3508380E-3E7E-47D7-A322-3BE77F1FE890}" dt="2024-01-16T09:54:04.439" v="1374"/>
          <ac:grpSpMkLst>
            <pc:docMk/>
            <pc:sldMk cId="3379620870" sldId="325"/>
            <ac:grpSpMk id="46" creationId="{DFD103A3-F6DF-CD36-45EB-D21EA0E3CFD8}"/>
          </ac:grpSpMkLst>
        </pc:grpChg>
        <pc:grpChg chg="del mod">
          <ac:chgData name="DO MINH DUY" userId="edce383e-f428-4602-b4a5-4fd5df18f9cc" providerId="ADAL" clId="{3508380E-3E7E-47D7-A322-3BE77F1FE890}" dt="2024-01-16T09:54:11.019" v="1380"/>
          <ac:grpSpMkLst>
            <pc:docMk/>
            <pc:sldMk cId="3379620870" sldId="325"/>
            <ac:grpSpMk id="47" creationId="{CC611D8D-B023-160A-29A9-E438BC660F59}"/>
          </ac:grpSpMkLst>
        </pc:grpChg>
        <pc:grpChg chg="del mod">
          <ac:chgData name="DO MINH DUY" userId="edce383e-f428-4602-b4a5-4fd5df18f9cc" providerId="ADAL" clId="{3508380E-3E7E-47D7-A322-3BE77F1FE890}" dt="2024-01-16T09:54:17.905" v="1388"/>
          <ac:grpSpMkLst>
            <pc:docMk/>
            <pc:sldMk cId="3379620870" sldId="325"/>
            <ac:grpSpMk id="53" creationId="{E21EC537-1EAB-26E0-FAAE-805A81844235}"/>
          </ac:grpSpMkLst>
        </pc:grpChg>
        <pc:grpChg chg="del mod">
          <ac:chgData name="DO MINH DUY" userId="edce383e-f428-4602-b4a5-4fd5df18f9cc" providerId="ADAL" clId="{3508380E-3E7E-47D7-A322-3BE77F1FE890}" dt="2024-01-16T09:54:24.937" v="1394"/>
          <ac:grpSpMkLst>
            <pc:docMk/>
            <pc:sldMk cId="3379620870" sldId="325"/>
            <ac:grpSpMk id="61" creationId="{11ECD05F-527D-D19D-118A-1B850BA4B805}"/>
          </ac:grpSpMkLst>
        </pc:grpChg>
        <pc:grpChg chg="del mod">
          <ac:chgData name="DO MINH DUY" userId="edce383e-f428-4602-b4a5-4fd5df18f9cc" providerId="ADAL" clId="{3508380E-3E7E-47D7-A322-3BE77F1FE890}" dt="2024-01-16T09:54:28.645" v="1398"/>
          <ac:grpSpMkLst>
            <pc:docMk/>
            <pc:sldMk cId="3379620870" sldId="325"/>
            <ac:grpSpMk id="1027" creationId="{040BE708-930C-BC05-0CA3-44149C83F582}"/>
          </ac:grpSpMkLst>
        </pc:grpChg>
        <pc:grpChg chg="del mod">
          <ac:chgData name="DO MINH DUY" userId="edce383e-f428-4602-b4a5-4fd5df18f9cc" providerId="ADAL" clId="{3508380E-3E7E-47D7-A322-3BE77F1FE890}" dt="2024-01-16T09:54:46.162" v="1405"/>
          <ac:grpSpMkLst>
            <pc:docMk/>
            <pc:sldMk cId="3379620870" sldId="325"/>
            <ac:grpSpMk id="1032" creationId="{C992D92A-1D45-D30B-82FF-C8EFE6826215}"/>
          </ac:grpSpMkLst>
        </pc:grpChg>
        <pc:grpChg chg="mod">
          <ac:chgData name="DO MINH DUY" userId="edce383e-f428-4602-b4a5-4fd5df18f9cc" providerId="ADAL" clId="{3508380E-3E7E-47D7-A322-3BE77F1FE890}" dt="2024-01-16T09:54:34.812" v="1402"/>
          <ac:grpSpMkLst>
            <pc:docMk/>
            <pc:sldMk cId="3379620870" sldId="325"/>
            <ac:grpSpMk id="1036" creationId="{3A78A3C7-2215-FAFC-CE9E-47C97B129582}"/>
          </ac:grpSpMkLst>
        </pc:grpChg>
        <pc:grpChg chg="mod">
          <ac:chgData name="DO MINH DUY" userId="edce383e-f428-4602-b4a5-4fd5df18f9cc" providerId="ADAL" clId="{3508380E-3E7E-47D7-A322-3BE77F1FE890}" dt="2024-01-16T09:54:46.162" v="1405"/>
          <ac:grpSpMkLst>
            <pc:docMk/>
            <pc:sldMk cId="3379620870" sldId="325"/>
            <ac:grpSpMk id="1039" creationId="{C49DD420-8045-FFF9-605E-23444E41F5E8}"/>
          </ac:grpSpMkLst>
        </pc:grpChg>
        <pc:grpChg chg="del mod">
          <ac:chgData name="DO MINH DUY" userId="edce383e-f428-4602-b4a5-4fd5df18f9cc" providerId="ADAL" clId="{3508380E-3E7E-47D7-A322-3BE77F1FE890}" dt="2024-01-16T09:55:03.249" v="1421"/>
          <ac:grpSpMkLst>
            <pc:docMk/>
            <pc:sldMk cId="3379620870" sldId="325"/>
            <ac:grpSpMk id="1055" creationId="{AF193EEC-DD80-E577-21D9-41897033BA20}"/>
          </ac:grpSpMkLst>
        </pc:grpChg>
        <pc:grpChg chg="del mod">
          <ac:chgData name="DO MINH DUY" userId="edce383e-f428-4602-b4a5-4fd5df18f9cc" providerId="ADAL" clId="{3508380E-3E7E-47D7-A322-3BE77F1FE890}" dt="2024-01-16T09:55:05.790" v="1426"/>
          <ac:grpSpMkLst>
            <pc:docMk/>
            <pc:sldMk cId="3379620870" sldId="325"/>
            <ac:grpSpMk id="1059" creationId="{0CDFDBE2-179C-46DA-711D-6A8B4B7A6D7F}"/>
          </ac:grpSpMkLst>
        </pc:grpChg>
        <pc:grpChg chg="del mod">
          <ac:chgData name="DO MINH DUY" userId="edce383e-f428-4602-b4a5-4fd5df18f9cc" providerId="ADAL" clId="{3508380E-3E7E-47D7-A322-3BE77F1FE890}" dt="2024-01-16T09:55:09.060" v="1430"/>
          <ac:grpSpMkLst>
            <pc:docMk/>
            <pc:sldMk cId="3379620870" sldId="325"/>
            <ac:grpSpMk id="1064" creationId="{B8ADDB24-BC17-869F-6293-3253B18B6BC3}"/>
          </ac:grpSpMkLst>
        </pc:grpChg>
        <pc:grpChg chg="del mod">
          <ac:chgData name="DO MINH DUY" userId="edce383e-f428-4602-b4a5-4fd5df18f9cc" providerId="ADAL" clId="{3508380E-3E7E-47D7-A322-3BE77F1FE890}" dt="2024-01-16T09:55:10.819" v="1433"/>
          <ac:grpSpMkLst>
            <pc:docMk/>
            <pc:sldMk cId="3379620870" sldId="325"/>
            <ac:grpSpMk id="1068" creationId="{CB2F3438-FD15-8B31-3314-F221A5562072}"/>
          </ac:grpSpMkLst>
        </pc:grpChg>
        <pc:grpChg chg="del mod">
          <ac:chgData name="DO MINH DUY" userId="edce383e-f428-4602-b4a5-4fd5df18f9cc" providerId="ADAL" clId="{3508380E-3E7E-47D7-A322-3BE77F1FE890}" dt="2024-01-16T09:55:11.858" v="1435"/>
          <ac:grpSpMkLst>
            <pc:docMk/>
            <pc:sldMk cId="3379620870" sldId="325"/>
            <ac:grpSpMk id="1071" creationId="{BE125553-74A0-C27F-8F0F-FE75A775A25A}"/>
          </ac:grpSpMkLst>
        </pc:grpChg>
        <pc:grpChg chg="del mod">
          <ac:chgData name="DO MINH DUY" userId="edce383e-f428-4602-b4a5-4fd5df18f9cc" providerId="ADAL" clId="{3508380E-3E7E-47D7-A322-3BE77F1FE890}" dt="2024-01-16T09:55:23.925" v="1454"/>
          <ac:grpSpMkLst>
            <pc:docMk/>
            <pc:sldMk cId="3379620870" sldId="325"/>
            <ac:grpSpMk id="1073" creationId="{50804EC4-3C16-A639-E701-F599DD73E611}"/>
          </ac:grpSpMkLst>
        </pc:grpChg>
        <pc:grpChg chg="mod">
          <ac:chgData name="DO MINH DUY" userId="edce383e-f428-4602-b4a5-4fd5df18f9cc" providerId="ADAL" clId="{3508380E-3E7E-47D7-A322-3BE77F1FE890}" dt="2024-01-16T09:55:23.925" v="1454"/>
          <ac:grpSpMkLst>
            <pc:docMk/>
            <pc:sldMk cId="3379620870" sldId="325"/>
            <ac:grpSpMk id="1092" creationId="{BD1D39EF-0F30-B099-835C-6FA6D5EDA197}"/>
          </ac:grpSpMkLst>
        </pc:grpChg>
        <pc:inkChg chg="add mod">
          <ac:chgData name="DO MINH DUY" userId="edce383e-f428-4602-b4a5-4fd5df18f9cc" providerId="ADAL" clId="{3508380E-3E7E-47D7-A322-3BE77F1FE890}" dt="2024-01-16T09:47:40.964" v="1345"/>
          <ac:inkMkLst>
            <pc:docMk/>
            <pc:sldMk cId="3379620870" sldId="325"/>
            <ac:inkMk id="3" creationId="{20DD297E-B8A1-7E84-2019-B608F8396F36}"/>
          </ac:inkMkLst>
        </pc:inkChg>
        <pc:inkChg chg="add mod">
          <ac:chgData name="DO MINH DUY" userId="edce383e-f428-4602-b4a5-4fd5df18f9cc" providerId="ADAL" clId="{3508380E-3E7E-47D7-A322-3BE77F1FE890}" dt="2024-01-16T09:47:40.964" v="1345"/>
          <ac:inkMkLst>
            <pc:docMk/>
            <pc:sldMk cId="3379620870" sldId="325"/>
            <ac:inkMk id="8" creationId="{51CB3941-EA8B-8700-141A-05EF59FED4A5}"/>
          </ac:inkMkLst>
        </pc:inkChg>
        <pc:inkChg chg="add mod">
          <ac:chgData name="DO MINH DUY" userId="edce383e-f428-4602-b4a5-4fd5df18f9cc" providerId="ADAL" clId="{3508380E-3E7E-47D7-A322-3BE77F1FE890}" dt="2024-01-16T09:47:40.964" v="1345"/>
          <ac:inkMkLst>
            <pc:docMk/>
            <pc:sldMk cId="3379620870" sldId="325"/>
            <ac:inkMk id="10" creationId="{34ED0AAA-B3E2-86FA-CE38-FA6952DB998A}"/>
          </ac:inkMkLst>
        </pc:inkChg>
        <pc:inkChg chg="add mod">
          <ac:chgData name="DO MINH DUY" userId="edce383e-f428-4602-b4a5-4fd5df18f9cc" providerId="ADAL" clId="{3508380E-3E7E-47D7-A322-3BE77F1FE890}" dt="2024-01-16T09:47:40.964" v="1345"/>
          <ac:inkMkLst>
            <pc:docMk/>
            <pc:sldMk cId="3379620870" sldId="325"/>
            <ac:inkMk id="11" creationId="{736E7FCF-BB01-BA03-EFD8-260B783CD774}"/>
          </ac:inkMkLst>
        </pc:inkChg>
        <pc:inkChg chg="add mod">
          <ac:chgData name="DO MINH DUY" userId="edce383e-f428-4602-b4a5-4fd5df18f9cc" providerId="ADAL" clId="{3508380E-3E7E-47D7-A322-3BE77F1FE890}" dt="2024-01-16T09:47:40.964" v="1345"/>
          <ac:inkMkLst>
            <pc:docMk/>
            <pc:sldMk cId="3379620870" sldId="325"/>
            <ac:inkMk id="12" creationId="{937893BC-677A-1863-1D7C-EEF6D36D2CB3}"/>
          </ac:inkMkLst>
        </pc:inkChg>
        <pc:inkChg chg="add mod">
          <ac:chgData name="DO MINH DUY" userId="edce383e-f428-4602-b4a5-4fd5df18f9cc" providerId="ADAL" clId="{3508380E-3E7E-47D7-A322-3BE77F1FE890}" dt="2024-01-16T09:47:40.964" v="1345"/>
          <ac:inkMkLst>
            <pc:docMk/>
            <pc:sldMk cId="3379620870" sldId="325"/>
            <ac:inkMk id="13" creationId="{39AE65E9-B84E-2FED-7D16-49440573FF07}"/>
          </ac:inkMkLst>
        </pc:inkChg>
        <pc:inkChg chg="add mod">
          <ac:chgData name="DO MINH DUY" userId="edce383e-f428-4602-b4a5-4fd5df18f9cc" providerId="ADAL" clId="{3508380E-3E7E-47D7-A322-3BE77F1FE890}" dt="2024-01-16T09:47:40.964" v="1345"/>
          <ac:inkMkLst>
            <pc:docMk/>
            <pc:sldMk cId="3379620870" sldId="325"/>
            <ac:inkMk id="14" creationId="{FB99EFF9-5D14-CC92-1583-16A9D4143307}"/>
          </ac:inkMkLst>
        </pc:inkChg>
        <pc:inkChg chg="add mod">
          <ac:chgData name="DO MINH DUY" userId="edce383e-f428-4602-b4a5-4fd5df18f9cc" providerId="ADAL" clId="{3508380E-3E7E-47D7-A322-3BE77F1FE890}" dt="2024-01-16T09:47:40.964" v="1345"/>
          <ac:inkMkLst>
            <pc:docMk/>
            <pc:sldMk cId="3379620870" sldId="325"/>
            <ac:inkMk id="15" creationId="{27084225-491D-89D1-97E5-63F88A58C2D8}"/>
          </ac:inkMkLst>
        </pc:inkChg>
        <pc:inkChg chg="add mod">
          <ac:chgData name="DO MINH DUY" userId="edce383e-f428-4602-b4a5-4fd5df18f9cc" providerId="ADAL" clId="{3508380E-3E7E-47D7-A322-3BE77F1FE890}" dt="2024-01-16T09:47:40.964" v="1345"/>
          <ac:inkMkLst>
            <pc:docMk/>
            <pc:sldMk cId="3379620870" sldId="325"/>
            <ac:inkMk id="16" creationId="{A99A04D7-77BD-BC33-D51D-408345EE5A90}"/>
          </ac:inkMkLst>
        </pc:inkChg>
        <pc:inkChg chg="add mod">
          <ac:chgData name="DO MINH DUY" userId="edce383e-f428-4602-b4a5-4fd5df18f9cc" providerId="ADAL" clId="{3508380E-3E7E-47D7-A322-3BE77F1FE890}" dt="2024-01-16T09:47:40.964" v="1345"/>
          <ac:inkMkLst>
            <pc:docMk/>
            <pc:sldMk cId="3379620870" sldId="325"/>
            <ac:inkMk id="17" creationId="{FE18C121-A284-F61D-C3F4-91413A12564F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19" creationId="{96B980C8-33FA-88AF-089D-249274ABC7D7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20" creationId="{C002ED79-15BD-DA72-3159-72B1A90FDDDD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21" creationId="{E7BECE45-9AB2-BB4C-A8D0-EA6250C83099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22" creationId="{CF66CE4A-C29C-663C-A529-F4056DCF4328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23" creationId="{3EF43589-E627-8657-C47F-DD4F96978F08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24" creationId="{6B8B68FA-FC10-EEE4-E783-6223B25B37AA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25" creationId="{B06E872C-0A1B-DB9D-1C65-D1F1D011E6A1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26" creationId="{0EE5FFB5-F956-057B-282A-3485F54615A5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28" creationId="{1FC9AEE0-F1EA-BEAB-806B-910AB92E7F1C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29" creationId="{3505C93A-5E11-E4BC-8C1F-C55626625AF0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30" creationId="{1CD98AFA-651E-A1F1-2BDA-BEB82622BE1A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31" creationId="{6E55CB4E-33BF-C8D0-F0EB-C92C610913E3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32" creationId="{37C28627-4FB8-11A5-9A11-699FA0901698}"/>
          </ac:inkMkLst>
        </pc:inkChg>
        <pc:inkChg chg="add mod">
          <ac:chgData name="DO MINH DUY" userId="edce383e-f428-4602-b4a5-4fd5df18f9cc" providerId="ADAL" clId="{3508380E-3E7E-47D7-A322-3BE77F1FE890}" dt="2024-01-16T09:53:56.514" v="1361"/>
          <ac:inkMkLst>
            <pc:docMk/>
            <pc:sldMk cId="3379620870" sldId="325"/>
            <ac:inkMk id="33" creationId="{742EFD47-2DC9-90E6-E101-279F774E4EA2}"/>
          </ac:inkMkLst>
        </pc:inkChg>
        <pc:inkChg chg="add mod">
          <ac:chgData name="DO MINH DUY" userId="edce383e-f428-4602-b4a5-4fd5df18f9cc" providerId="ADAL" clId="{3508380E-3E7E-47D7-A322-3BE77F1FE890}" dt="2024-01-16T09:53:59.036" v="1365"/>
          <ac:inkMkLst>
            <pc:docMk/>
            <pc:sldMk cId="3379620870" sldId="325"/>
            <ac:inkMk id="35" creationId="{DA3C0441-44F4-CEF2-A534-99E53CBB3C96}"/>
          </ac:inkMkLst>
        </pc:inkChg>
        <pc:inkChg chg="add mod">
          <ac:chgData name="DO MINH DUY" userId="edce383e-f428-4602-b4a5-4fd5df18f9cc" providerId="ADAL" clId="{3508380E-3E7E-47D7-A322-3BE77F1FE890}" dt="2024-01-16T09:53:59.036" v="1365"/>
          <ac:inkMkLst>
            <pc:docMk/>
            <pc:sldMk cId="3379620870" sldId="325"/>
            <ac:inkMk id="36" creationId="{BBC02971-4560-74DA-16B8-DB1F8D96B615}"/>
          </ac:inkMkLst>
        </pc:inkChg>
        <pc:inkChg chg="add mod">
          <ac:chgData name="DO MINH DUY" userId="edce383e-f428-4602-b4a5-4fd5df18f9cc" providerId="ADAL" clId="{3508380E-3E7E-47D7-A322-3BE77F1FE890}" dt="2024-01-16T09:54:17.905" v="1388"/>
          <ac:inkMkLst>
            <pc:docMk/>
            <pc:sldMk cId="3379620870" sldId="325"/>
            <ac:inkMk id="37" creationId="{FA98A6F3-8121-BF61-AC86-45333BE9D470}"/>
          </ac:inkMkLst>
        </pc:inkChg>
        <pc:inkChg chg="add mod">
          <ac:chgData name="DO MINH DUY" userId="edce383e-f428-4602-b4a5-4fd5df18f9cc" providerId="ADAL" clId="{3508380E-3E7E-47D7-A322-3BE77F1FE890}" dt="2024-01-16T09:54:17.905" v="1388"/>
          <ac:inkMkLst>
            <pc:docMk/>
            <pc:sldMk cId="3379620870" sldId="325"/>
            <ac:inkMk id="39" creationId="{0ED94B7B-1F5D-4AA7-30FB-69EFF3C4FA58}"/>
          </ac:inkMkLst>
        </pc:inkChg>
        <pc:inkChg chg="add del">
          <ac:chgData name="DO MINH DUY" userId="edce383e-f428-4602-b4a5-4fd5df18f9cc" providerId="ADAL" clId="{3508380E-3E7E-47D7-A322-3BE77F1FE890}" dt="2024-01-16T09:54:01.584" v="1368" actId="9405"/>
          <ac:inkMkLst>
            <pc:docMk/>
            <pc:sldMk cId="3379620870" sldId="325"/>
            <ac:inkMk id="40" creationId="{1F505FFB-8A6D-C29A-2ABD-D7960AA57417}"/>
          </ac:inkMkLst>
        </pc:inkChg>
        <pc:inkChg chg="add mod">
          <ac:chgData name="DO MINH DUY" userId="edce383e-f428-4602-b4a5-4fd5df18f9cc" providerId="ADAL" clId="{3508380E-3E7E-47D7-A322-3BE77F1FE890}" dt="2024-01-16T09:54:17.905" v="1388"/>
          <ac:inkMkLst>
            <pc:docMk/>
            <pc:sldMk cId="3379620870" sldId="325"/>
            <ac:inkMk id="42" creationId="{3E8BD89C-920D-0560-95D1-58175C5C6587}"/>
          </ac:inkMkLst>
        </pc:inkChg>
        <pc:inkChg chg="add mod">
          <ac:chgData name="DO MINH DUY" userId="edce383e-f428-4602-b4a5-4fd5df18f9cc" providerId="ADAL" clId="{3508380E-3E7E-47D7-A322-3BE77F1FE890}" dt="2024-01-16T09:54:17.905" v="1388"/>
          <ac:inkMkLst>
            <pc:docMk/>
            <pc:sldMk cId="3379620870" sldId="325"/>
            <ac:inkMk id="43" creationId="{59000FA0-94DE-C0C4-1817-120D960F19B0}"/>
          </ac:inkMkLst>
        </pc:inkChg>
        <pc:inkChg chg="add mod">
          <ac:chgData name="DO MINH DUY" userId="edce383e-f428-4602-b4a5-4fd5df18f9cc" providerId="ADAL" clId="{3508380E-3E7E-47D7-A322-3BE77F1FE890}" dt="2024-01-16T09:54:17.905" v="1388"/>
          <ac:inkMkLst>
            <pc:docMk/>
            <pc:sldMk cId="3379620870" sldId="325"/>
            <ac:inkMk id="44" creationId="{BE99FD61-B086-27ED-ADDE-6C147B3EE557}"/>
          </ac:inkMkLst>
        </pc:inkChg>
        <pc:inkChg chg="add mod">
          <ac:chgData name="DO MINH DUY" userId="edce383e-f428-4602-b4a5-4fd5df18f9cc" providerId="ADAL" clId="{3508380E-3E7E-47D7-A322-3BE77F1FE890}" dt="2024-01-16T09:54:17.905" v="1388"/>
          <ac:inkMkLst>
            <pc:docMk/>
            <pc:sldMk cId="3379620870" sldId="325"/>
            <ac:inkMk id="45" creationId="{485E524D-C47B-1932-EF95-396F4622F144}"/>
          </ac:inkMkLst>
        </pc:inkChg>
        <pc:inkChg chg="add mod">
          <ac:chgData name="DO MINH DUY" userId="edce383e-f428-4602-b4a5-4fd5df18f9cc" providerId="ADAL" clId="{3508380E-3E7E-47D7-A322-3BE77F1FE890}" dt="2024-01-16T09:54:28.645" v="1398"/>
          <ac:inkMkLst>
            <pc:docMk/>
            <pc:sldMk cId="3379620870" sldId="325"/>
            <ac:inkMk id="48" creationId="{0E39BDFC-63D8-D05A-D311-ED493E8DAACA}"/>
          </ac:inkMkLst>
        </pc:inkChg>
        <pc:inkChg chg="add mod">
          <ac:chgData name="DO MINH DUY" userId="edce383e-f428-4602-b4a5-4fd5df18f9cc" providerId="ADAL" clId="{3508380E-3E7E-47D7-A322-3BE77F1FE890}" dt="2024-01-16T09:54:28.645" v="1398"/>
          <ac:inkMkLst>
            <pc:docMk/>
            <pc:sldMk cId="3379620870" sldId="325"/>
            <ac:inkMk id="49" creationId="{1742E091-EE34-6466-3D57-4CC586DB3AFD}"/>
          </ac:inkMkLst>
        </pc:inkChg>
        <pc:inkChg chg="add mod">
          <ac:chgData name="DO MINH DUY" userId="edce383e-f428-4602-b4a5-4fd5df18f9cc" providerId="ADAL" clId="{3508380E-3E7E-47D7-A322-3BE77F1FE890}" dt="2024-01-16T09:54:28.645" v="1398"/>
          <ac:inkMkLst>
            <pc:docMk/>
            <pc:sldMk cId="3379620870" sldId="325"/>
            <ac:inkMk id="50" creationId="{62A9F95F-B6AF-573F-84CF-A47993176C32}"/>
          </ac:inkMkLst>
        </pc:inkChg>
        <pc:inkChg chg="add mod">
          <ac:chgData name="DO MINH DUY" userId="edce383e-f428-4602-b4a5-4fd5df18f9cc" providerId="ADAL" clId="{3508380E-3E7E-47D7-A322-3BE77F1FE890}" dt="2024-01-16T09:54:28.645" v="1398"/>
          <ac:inkMkLst>
            <pc:docMk/>
            <pc:sldMk cId="3379620870" sldId="325"/>
            <ac:inkMk id="51" creationId="{209D101D-D9CC-8454-DF5E-C886B47CC747}"/>
          </ac:inkMkLst>
        </pc:inkChg>
        <pc:inkChg chg="add mod">
          <ac:chgData name="DO MINH DUY" userId="edce383e-f428-4602-b4a5-4fd5df18f9cc" providerId="ADAL" clId="{3508380E-3E7E-47D7-A322-3BE77F1FE890}" dt="2024-01-16T09:54:28.645" v="1398"/>
          <ac:inkMkLst>
            <pc:docMk/>
            <pc:sldMk cId="3379620870" sldId="325"/>
            <ac:inkMk id="52" creationId="{AA990552-7ABA-F9F2-C4D7-0BFA9102EB51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54" creationId="{061DF39A-51EB-FCC0-4701-6B223251B0DB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55" creationId="{9BCEEE87-AA5B-A06B-3A7F-BC4632CFBDDD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56" creationId="{5A18F633-F28D-5F89-9914-B06E1B9354A2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57" creationId="{F1D3894D-0302-43AF-D159-498B8FD7F4D6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58" creationId="{583A16C5-7A99-009B-F616-7B10DCC79000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59" creationId="{18BE7B33-1250-3B1C-2B0B-AA2073EEE83E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60" creationId="{8AFB9DCE-7C97-6FD5-79B8-2B283616C34E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62" creationId="{CA7F1F13-E9E1-3674-4DB0-63DEE23E2444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63" creationId="{A086D095-71F0-F32A-AA8A-1B3BEEE9F442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1024" creationId="{710778DF-4084-D9DF-3A72-8D3144F24713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1025" creationId="{8C9F6A8F-A03B-63E5-4197-90DA95E9FD74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1026" creationId="{151420FD-B7AA-12CE-B62F-3775B32DD975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1029" creationId="{B97A811A-1514-8CF4-6946-64C7B6CD844F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1030" creationId="{2CC95C8C-50F9-2DAC-1C72-F25AE52EEBAA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1031" creationId="{CC3DD8FF-28F6-DBC7-1422-C0F99F80D2B7}"/>
          </ac:inkMkLst>
        </pc:inkChg>
        <pc:inkChg chg="add mod">
          <ac:chgData name="DO MINH DUY" userId="edce383e-f428-4602-b4a5-4fd5df18f9cc" providerId="ADAL" clId="{3508380E-3E7E-47D7-A322-3BE77F1FE890}" dt="2024-01-16T09:54:34.812" v="1402"/>
          <ac:inkMkLst>
            <pc:docMk/>
            <pc:sldMk cId="3379620870" sldId="325"/>
            <ac:inkMk id="1033" creationId="{24BEAF8C-D1ED-227E-CE0F-4AAD521425E7}"/>
          </ac:inkMkLst>
        </pc:inkChg>
        <pc:inkChg chg="add mod">
          <ac:chgData name="DO MINH DUY" userId="edce383e-f428-4602-b4a5-4fd5df18f9cc" providerId="ADAL" clId="{3508380E-3E7E-47D7-A322-3BE77F1FE890}" dt="2024-01-16T09:54:34.812" v="1402"/>
          <ac:inkMkLst>
            <pc:docMk/>
            <pc:sldMk cId="3379620870" sldId="325"/>
            <ac:inkMk id="1034" creationId="{7DA4BA64-1DAF-D394-A6D2-6A5E5608B192}"/>
          </ac:inkMkLst>
        </pc:inkChg>
        <pc:inkChg chg="add mod">
          <ac:chgData name="DO MINH DUY" userId="edce383e-f428-4602-b4a5-4fd5df18f9cc" providerId="ADAL" clId="{3508380E-3E7E-47D7-A322-3BE77F1FE890}" dt="2024-01-16T09:54:34.812" v="1402"/>
          <ac:inkMkLst>
            <pc:docMk/>
            <pc:sldMk cId="3379620870" sldId="325"/>
            <ac:inkMk id="1035" creationId="{4645F623-D145-CFFB-3779-4D21084C7FA4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1037" creationId="{6608D7DB-C80F-0155-90E8-338C85B0E437}"/>
          </ac:inkMkLst>
        </pc:inkChg>
        <pc:inkChg chg="add mod">
          <ac:chgData name="DO MINH DUY" userId="edce383e-f428-4602-b4a5-4fd5df18f9cc" providerId="ADAL" clId="{3508380E-3E7E-47D7-A322-3BE77F1FE890}" dt="2024-01-16T09:54:46.162" v="1405"/>
          <ac:inkMkLst>
            <pc:docMk/>
            <pc:sldMk cId="3379620870" sldId="325"/>
            <ac:inkMk id="1038" creationId="{1F14F16D-B9F6-2915-B1BA-7A9933562E98}"/>
          </ac:inkMkLst>
        </pc:inkChg>
        <pc:inkChg chg="add del">
          <ac:chgData name="DO MINH DUY" userId="edce383e-f428-4602-b4a5-4fd5df18f9cc" providerId="ADAL" clId="{3508380E-3E7E-47D7-A322-3BE77F1FE890}" dt="2024-01-16T09:54:54.761" v="1407" actId="9405"/>
          <ac:inkMkLst>
            <pc:docMk/>
            <pc:sldMk cId="3379620870" sldId="325"/>
            <ac:inkMk id="1040" creationId="{B0E87017-68F1-5C50-6A63-9A40BAF05F9F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41" creationId="{6B55AAD8-CF12-ABD5-B85B-D6BF5A21962D}"/>
          </ac:inkMkLst>
        </pc:inkChg>
        <pc:inkChg chg="add del">
          <ac:chgData name="DO MINH DUY" userId="edce383e-f428-4602-b4a5-4fd5df18f9cc" providerId="ADAL" clId="{3508380E-3E7E-47D7-A322-3BE77F1FE890}" dt="2024-01-16T09:54:57.581" v="1412" actId="9405"/>
          <ac:inkMkLst>
            <pc:docMk/>
            <pc:sldMk cId="3379620870" sldId="325"/>
            <ac:inkMk id="1049" creationId="{E941B29E-50F6-D025-1C1B-558250D8EFF6}"/>
          </ac:inkMkLst>
        </pc:inkChg>
        <pc:inkChg chg="add del">
          <ac:chgData name="DO MINH DUY" userId="edce383e-f428-4602-b4a5-4fd5df18f9cc" providerId="ADAL" clId="{3508380E-3E7E-47D7-A322-3BE77F1FE890}" dt="2024-01-16T09:54:57.326" v="1411" actId="9405"/>
          <ac:inkMkLst>
            <pc:docMk/>
            <pc:sldMk cId="3379620870" sldId="325"/>
            <ac:inkMk id="1050" creationId="{64218E9F-1E08-6137-49D2-25876DF4C451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51" creationId="{1F5D4CB5-779C-69C3-B149-EEAB3F81155E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52" creationId="{16605969-69A9-0E98-C53A-E6B95F1E6409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53" creationId="{082489BD-3D55-9D56-D0EE-1F141B0A6FA3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54" creationId="{4E3BE4BD-0AC4-27A5-C400-1561879AF165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56" creationId="{72B2B3FF-93B1-DD16-EC6B-E6D2ED9EC54C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57" creationId="{6AEF5007-FECC-C4CA-A889-5F282D36F0EF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58" creationId="{9172DAB6-150E-DDFF-13AF-34F5C8BC4F4F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60" creationId="{A5D39EEB-923D-6551-A531-360A9275007D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61" creationId="{519D61BE-B2D6-5737-108F-C6E24F15F571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62" creationId="{ABD0069F-C042-78BF-5877-009477AF78FA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63" creationId="{182BCC76-CC47-BBC6-7524-9A369A30A5B6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65" creationId="{6C49E397-4B93-4539-1F15-7B208B717C9D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66" creationId="{713B3A15-19C7-5BC4-2B6F-486E20018AB9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67" creationId="{21118CD0-6825-945B-C8D7-DB7901C051CA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69" creationId="{8F39E1C3-2C7A-FE14-2649-B11C4A5905B1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70" creationId="{F7BEC6F3-39C7-1B9F-7A30-764B768B4C4E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72" creationId="{51E17E7C-28F7-C1E2-2A07-960C1837FD7C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74" creationId="{18EACB33-B135-9E40-5D07-959578809D85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75" creationId="{73BF775B-DA21-E09D-B5C7-AD728582B4F8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76" creationId="{18234614-0E1C-EDC0-F36B-EA29778B2298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77" creationId="{96EA5E40-74E5-1844-9104-809855ED73F1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78" creationId="{56B0A094-A5A6-AC59-5A3E-1E0497D80440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79" creationId="{834C3BDE-55D5-0CCA-F590-A011EDB5A137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80" creationId="{136EF721-2BA9-FD2A-233B-9C5450593822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81" creationId="{1A6495A9-4FD7-46DA-C08B-3497C13F2652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82" creationId="{BBB8621D-196E-C305-2EAA-87BDFC1CCC8F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83" creationId="{FE6B345E-69A2-9821-4A51-ED13711CDE33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84" creationId="{38F25F38-F12A-A6C9-C3BB-205CFF924115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85" creationId="{D5DD7B1E-C183-D2FF-0997-489D8F87F84C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86" creationId="{956EB77C-A798-85C5-5B58-52C01A73FF27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87" creationId="{FE90E995-D9F4-2E75-0F4C-96933E1DFFE7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88" creationId="{50F42A31-0ECF-71AE-76F8-88E67B504F0D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89" creationId="{D82F6D43-95D1-2617-899C-AF07B7618F85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90" creationId="{3D00A8F1-624B-4D4D-FA3D-655115B4D5FA}"/>
          </ac:inkMkLst>
        </pc:inkChg>
        <pc:inkChg chg="add mod">
          <ac:chgData name="DO MINH DUY" userId="edce383e-f428-4602-b4a5-4fd5df18f9cc" providerId="ADAL" clId="{3508380E-3E7E-47D7-A322-3BE77F1FE890}" dt="2024-01-16T09:55:23.925" v="1454"/>
          <ac:inkMkLst>
            <pc:docMk/>
            <pc:sldMk cId="3379620870" sldId="325"/>
            <ac:inkMk id="1091" creationId="{DCF3EBFD-EFBE-0EC5-8341-571D7122BF11}"/>
          </ac:inkMkLst>
        </pc:inkChg>
      </pc:sldChg>
      <pc:sldChg chg="addSp modSp mod">
        <pc:chgData name="DO MINH DUY" userId="edce383e-f428-4602-b4a5-4fd5df18f9cc" providerId="ADAL" clId="{3508380E-3E7E-47D7-A322-3BE77F1FE890}" dt="2024-01-15T14:20:10.157" v="1106"/>
        <pc:sldMkLst>
          <pc:docMk/>
          <pc:sldMk cId="2711869417" sldId="328"/>
        </pc:sldMkLst>
        <pc:grpChg chg="mod">
          <ac:chgData name="DO MINH DUY" userId="edce383e-f428-4602-b4a5-4fd5df18f9cc" providerId="ADAL" clId="{3508380E-3E7E-47D7-A322-3BE77F1FE890}" dt="2024-01-15T14:20:10.157" v="1106"/>
          <ac:grpSpMkLst>
            <pc:docMk/>
            <pc:sldMk cId="2711869417" sldId="328"/>
            <ac:grpSpMk id="14" creationId="{1C7FB964-FE7E-9286-EBE8-F8C73892A3E1}"/>
          </ac:grpSpMkLst>
        </pc:grpChg>
        <pc:grpChg chg="mod">
          <ac:chgData name="DO MINH DUY" userId="edce383e-f428-4602-b4a5-4fd5df18f9cc" providerId="ADAL" clId="{3508380E-3E7E-47D7-A322-3BE77F1FE890}" dt="2024-01-15T14:20:10.157" v="1106"/>
          <ac:grpSpMkLst>
            <pc:docMk/>
            <pc:sldMk cId="2711869417" sldId="328"/>
            <ac:grpSpMk id="15" creationId="{4AA0EEA6-4A42-AFB8-A7CC-DB89F148FB88}"/>
          </ac:grpSpMkLst>
        </pc:grpChg>
        <pc:inkChg chg="add">
          <ac:chgData name="DO MINH DUY" userId="edce383e-f428-4602-b4a5-4fd5df18f9cc" providerId="ADAL" clId="{3508380E-3E7E-47D7-A322-3BE77F1FE890}" dt="2024-01-15T14:20:06.201" v="1099" actId="9405"/>
          <ac:inkMkLst>
            <pc:docMk/>
            <pc:sldMk cId="2711869417" sldId="328"/>
            <ac:inkMk id="2" creationId="{5A37D7E1-7694-53E9-631D-2FE0AE22057C}"/>
          </ac:inkMkLst>
        </pc:inkChg>
        <pc:inkChg chg="add">
          <ac:chgData name="DO MINH DUY" userId="edce383e-f428-4602-b4a5-4fd5df18f9cc" providerId="ADAL" clId="{3508380E-3E7E-47D7-A322-3BE77F1FE890}" dt="2024-01-15T14:20:06.540" v="1100" actId="9405"/>
          <ac:inkMkLst>
            <pc:docMk/>
            <pc:sldMk cId="2711869417" sldId="328"/>
            <ac:inkMk id="3" creationId="{72DD05DB-7A30-6A3B-88F7-A0B83F2AB6E9}"/>
          </ac:inkMkLst>
        </pc:inkChg>
        <pc:inkChg chg="add mod">
          <ac:chgData name="DO MINH DUY" userId="edce383e-f428-4602-b4a5-4fd5df18f9cc" providerId="ADAL" clId="{3508380E-3E7E-47D7-A322-3BE77F1FE890}" dt="2024-01-15T14:20:10.157" v="1106"/>
          <ac:inkMkLst>
            <pc:docMk/>
            <pc:sldMk cId="2711869417" sldId="328"/>
            <ac:inkMk id="4" creationId="{DA174BFC-9C8B-D218-ACA6-1E34324CD750}"/>
          </ac:inkMkLst>
        </pc:inkChg>
        <pc:inkChg chg="add mod">
          <ac:chgData name="DO MINH DUY" userId="edce383e-f428-4602-b4a5-4fd5df18f9cc" providerId="ADAL" clId="{3508380E-3E7E-47D7-A322-3BE77F1FE890}" dt="2024-01-15T14:20:10.157" v="1106"/>
          <ac:inkMkLst>
            <pc:docMk/>
            <pc:sldMk cId="2711869417" sldId="328"/>
            <ac:inkMk id="5" creationId="{C55261F6-CF54-42E0-A5EE-8B000F92452D}"/>
          </ac:inkMkLst>
        </pc:inkChg>
        <pc:inkChg chg="add mod">
          <ac:chgData name="DO MINH DUY" userId="edce383e-f428-4602-b4a5-4fd5df18f9cc" providerId="ADAL" clId="{3508380E-3E7E-47D7-A322-3BE77F1FE890}" dt="2024-01-15T14:20:10.157" v="1106"/>
          <ac:inkMkLst>
            <pc:docMk/>
            <pc:sldMk cId="2711869417" sldId="328"/>
            <ac:inkMk id="7" creationId="{E9B005DA-B40C-6489-E70F-13DC2EA7E3A8}"/>
          </ac:inkMkLst>
        </pc:inkChg>
        <pc:inkChg chg="add mod">
          <ac:chgData name="DO MINH DUY" userId="edce383e-f428-4602-b4a5-4fd5df18f9cc" providerId="ADAL" clId="{3508380E-3E7E-47D7-A322-3BE77F1FE890}" dt="2024-01-15T14:20:10.157" v="1106"/>
          <ac:inkMkLst>
            <pc:docMk/>
            <pc:sldMk cId="2711869417" sldId="328"/>
            <ac:inkMk id="9" creationId="{0FF56781-B7E4-F90D-202F-E09FF7139CC9}"/>
          </ac:inkMkLst>
        </pc:inkChg>
        <pc:inkChg chg="add">
          <ac:chgData name="DO MINH DUY" userId="edce383e-f428-4602-b4a5-4fd5df18f9cc" providerId="ADAL" clId="{3508380E-3E7E-47D7-A322-3BE77F1FE890}" dt="2024-01-15T14:20:09.526" v="1105" actId="9405"/>
          <ac:inkMkLst>
            <pc:docMk/>
            <pc:sldMk cId="2711869417" sldId="328"/>
            <ac:inkMk id="11" creationId="{1D3AF2EB-F9DC-2007-FD4C-8A26786B172B}"/>
          </ac:inkMkLst>
        </pc:inkChg>
      </pc:sldChg>
      <pc:sldChg chg="new del">
        <pc:chgData name="DO MINH DUY" userId="edce383e-f428-4602-b4a5-4fd5df18f9cc" providerId="ADAL" clId="{3508380E-3E7E-47D7-A322-3BE77F1FE890}" dt="2024-01-15T07:38:22.529" v="33" actId="47"/>
        <pc:sldMkLst>
          <pc:docMk/>
          <pc:sldMk cId="1465568369" sldId="32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0.8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52 3041,'0'0'8204,"-2"-9"-7758,-9-25-123,5 25 559,3 12-498,1 12-370,4-10-9,-1-1-1,1 0 1,0 0 0,0 1-1,0-1 1,0-1 0,1 1-1,-1 0 1,1 0 0,5 4-1,41 38 183,-22-23-30,1 6-125,-1 2 0,-1 0 0,-2 2 0,-1 1 0,18 37 0,-36-56 248,1 0-742,-3-11-3966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5.4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5042,'0'0'4482,"9"19"-3737,1 2-513,-5-9-136,1 0 0,1 0 0,0 0 0,0 0 0,1-1 0,0-1 0,14 14 0,16 19 64,-3 2-1,-1 1 1,-3 2-1,30 59 1,-52-95-409,1 2-1084,-7-7-5019,-3-10 4156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6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 2865,'0'0'9333,"56"-19"-9077,-20 17 160,0 1-416,2 1 32,3 0-192,-3 0-144,-29 0-1249,0 0-2641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4.7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5426,'0'0'3888,"13"14"-3075,37 45-276,53 60 1101,-86-101-1474,2 0 1,0-1 0,40 28 0,-53-41-361,24 12 369,-12-11-3130,-17-11-2179,-1-4 2084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5.1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259 1 5683,'0'0'5234,"-77"103"-5122,44-46-112,1-2 160,2-3 16,6-5-176,3-10 0,1-7-352,1-7-448,17-23-2082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5.4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254 45 4146,'0'0'6656,"-8"-8"-6221,4 5-399,0-1 0,0 1 0,0 0 0,-1 0 0,1 0 0,-1 0 0,1 1 0,-1-1 0,0 1 0,0 1-1,0-1 1,0 1 0,0 0 0,0 0 0,-1 0 0,-7 0 0,8 1 52,-1 0 0,1 1 1,0-1-1,-1 1 0,1 0 0,0 0 0,0 1 0,0 0 0,0 0 1,0 0-1,0 0 0,-9 6 0,8-3-51,0 1 0,0 0 1,1 0-1,-1 0 0,1 1 0,1-1 0,-9 16 0,9-14-11,-1 1 0,1-1-1,1 1 1,0 0 0,0 0-1,1 1 1,0-1 0,0 1-1,1-1 1,0 1 0,1-1-1,1 16 1,0-22-27,0-1 0,1 1 0,-1 0 0,1 0 0,-1-1 0,1 1 0,0-1 0,0 1 0,0-1 0,0 0 0,0 0 0,0 0 0,1 0 0,-1 0 0,1 0 0,0-1 0,-1 1 0,1-1 0,0 0 0,0 0 1,0 0-1,0 0 0,5 1 0,8 1-81,1 1 0,32 1-1,-37-5-71,4 2-416,1-1-1,-1-1 0,0 0 1,0-1-1,23-5 1,-27-4-2119,-9 0-1006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6.3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1 201 4914,'0'0'2527,"22"1"-1735,303-5 1001,1289-147-1251,-1154 105-2082,-453 46 822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7.1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2 8324,'0'0'675,"0"14"-526,1 102 1217,-7 236-232,2-340-1311,-3-20-358,-4-20-226,2-15 219,2-1-1,1 0 1,2 0-1,3-1 1,7-83 0,-6 123 584,1 0 0,0 0 0,0 0 0,0 0 1,0 0-1,1 1 0,0-1 0,0 0 1,0 1-1,1 0 0,-1-1 0,1 1 1,0 0-1,0 0 0,1 1 0,-1-1 1,1 1-1,0-1 0,0 1 0,0 0 1,0 1-1,0-1 0,0 1 0,1 0 1,8-3-1,-5 2 114,0 1-1,0 1 1,0 0 0,0 0 0,0 0 0,0 1-1,0 1 1,0-1 0,0 1 0,0 0 0,-1 1-1,1 0 1,0 0 0,-1 1 0,12 5-1,-1 0 194,-6-2-152,1 0 0,-1 1 0,18 13 0,-30-20-193,1 1 0,-1-1 0,1 0 1,-1 1-1,1-1 0,-1 0 0,0 1 0,1-1 0,-1 1 1,1-1-1,-1 0 0,0 1 0,0-1 0,1 1 0,-1-1 1,0 1-1,0-1 0,0 1 0,1 0 0,-1-1 0,0 1 1,0-1-1,0 1 0,0-1 0,0 1 0,0-1 0,0 1 1,0 0-1,0-1 0,0 1 0,-1-1 0,1 1 0,0-1 1,0 1-1,0-1 0,-1 1 0,1-1 0,0 1 0,-1-1 1,1 1-1,0-1 0,-1 0 0,1 1 0,-1 0 0,-22 12-71,-3-3-151,-7 2-115,1 2 0,1 1 0,0 1 0,-36 26 0,67-42 338,-1 1 1,1-1 0,-1 1 0,0-1 0,1 1 0,-1-1 0,1 1 0,0 0 0,-1-1-1,1 1 1,-1 0 0,1-1 0,0 1 0,-1 0 0,1-1 0,0 1 0,0 0 0,0 0-1,0-1 1,0 1 0,-1 0 0,1 0 0,0-1 0,1 1 0,-1 0 0,0 0 0,0-1-1,0 1 1,0 0 0,1 0 0,-1-1 0,0 1 0,0 0 0,1-1 0,-1 1 0,1 1 0,20 19 397,-19-20-374,360 282 2899,-335-263-2865,-8-7-68,-15-10-2,1-1 1,-1 1-1,1 0 0,-1 1 1,0-1-1,0 1 0,-1 0 1,1 0-1,-1 0 0,1 0 1,2 6-1,-18-9-5494,-4-4 410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17.6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4882,'0'0'2481,"155"21"-2401,-122-21-80,-2 0 112,1 0-112,-11 0 16,-5 0-16,-6 0-768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17.9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41 1633,'0'0'9860,"136"17"-9299,-96-17-369,-4 0-32,0 0-160,2 0-16,4-15-577,-3-5-623,-31 9-1842,-2 0-3505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18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0 8340,'0'0'931,"29"12"-376,13 4-241,127 55 770,-157-66-1002,-1 0 1,0 1-1,0 1 1,-1 0 0,1 0-1,-1 1 1,-1 1-1,0-1 1,9 11-1,-15-14-49,1 0 0,-1 0 0,-1 1 0,1-1-1,-1 1 1,0-1 0,0 1 0,0 0 0,-1 0-1,0 0 1,0 0 0,0 0 0,-1 0 0,0 0-1,0 0 1,-1-1 0,0 1 0,0 0 0,0 0 0,0 0-1,-4 8 1,0-3 11,0 0 0,0-1 0,-1 0 0,-1 0 0,0 0 0,0-1 0,-16 17 0,-69 55 2,78-70-86,-9 10-219,-2-1-1,0-1 1,-2-2 0,0 0 0,0-2 0,-32 12 0,49-26-1566,10-6-1406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18.7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 1 6291,'0'0'2284,"-15"5"-1612,7-3-646,-1 1-1,1 1 1,0-1 0,0 2 0,0-1-1,1 1 1,-1 0 0,1 0-1,0 1 1,0 0 0,1 0 0,0 1-1,-9 11 1,1 4 164,0 1 0,2 0 0,0 1 0,2 1 0,0 0 1,2 0-1,1 1 0,1 0 0,1 0 0,1 0 0,0 53 0,4-74-177,0 0-1,0 0 0,1 0 1,0 0-1,-1-1 1,2 1-1,-1 0 1,1 0-1,-1-1 0,1 1 1,1-1-1,-1 0 1,0 1-1,1-1 1,0 0-1,0 0 1,7 6-1,-4-6-17,0 1 0,0-1 0,0 0 0,1-1 1,-1 0-1,1 0 0,0 0 0,0-1 0,0 0 0,0 0 0,11 1 1,-2-1 58,0-1 0,0 0 0,0-1 0,0-1 0,-1 0 1,1-1-1,0-1 0,-1 0 0,1-1 0,-1-1 0,24-11 1,-30 12-25,0-1 1,-1 0 0,0-1 0,0 1 0,-1-2-1,1 1 1,-1-1 0,-1 0 0,1 0-1,-1-1 1,0 0 0,-1 0 0,0 0 0,0-1-1,-1 1 1,0-1 0,-1 0 0,0-1 0,0 1-1,2-12 1,-4 11-31,1 1 0,-1-1 0,-1 1 0,0-1 0,0 1 0,-1-1 0,0 0 0,-1 1-1,0 0 1,0-1 0,-1 1 0,0 0 0,-1 0 0,0 1 0,0-1 0,-1 1 0,-8-11 0,2 6-43,0 1 1,-1 1-1,0-1 1,-1 2-1,-1 0 0,1 0 1,-1 1-1,-1 1 1,-17-7-1,5 4-478,0 1 1,-1 1-1,0 1 0,-51-6 0,77 13-1618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19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5875,'0'0'4242,"68"11"-3314,-41-11-96,-1 0-704,2 0 145,8 0-177,5 0-80,6-5-16,11-10-417,-4 0-1055,-37 9-1121,-5-1-2402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6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8404,'0'0'2929,"105"60"-2545,-66-47-79,-4 5-161,-2-1 304,-6-1-448,-6-4 0,-2-1-160,-8-4-192,-1-5-497,-8-2-303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19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6691,'0'0'5587,"93"7"-5443,-58-4-96,5-1 80,-6 2-128,-6-2 0,-4 1-144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19.8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8852,'0'0'2449,"128"10"-1440,-89-10-497,3 0-208,0 0-272,0 0 48,-2 0-80,-6-5-592,-30 1-993,-4 1-2017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22.3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2321,'0'0'4501,"32"2"-2455,-5 1-2228,79 9 903,-37-9-4736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26.3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300 23 5154,'0'0'6088,"3"-3"-5370,-1 1-515,-1 2-146,0 0 0,-1-1 0,1 1 0,0-1 0,0 1 0,-1-1 0,1 1 0,-1-1 0,1 0 0,-1 1 0,1-1-1,-1 0 1,1 1 0,-1-1 0,1 0 0,-1 0 0,0 0 0,1 1 0,-1-1 0,0 0 0,0 0 0,0-1 0,-18 1 391,8 0-445,0 2 1,0 0-1,-1 0 0,1 0 1,0 2-1,1-1 0,-1 1 0,0 1 1,1-1-1,0 2 0,0-1 1,0 1-1,0 1 0,1-1 1,0 1-1,0 1 0,0 0 1,1 0-1,0 0 0,-7 11 0,1-3-1,0 1-1,2 0 0,0 1 0,1 0 0,-14 33 0,20-40 2,0-1 0,1 1-1,1 0 1,-1 0 0,2 0 0,-1 0-1,1 0 1,1 0 0,0 1 0,0-1-1,1 0 1,0 0 0,4 14 0,-4-21 0,1 0 0,-1 0 0,1 0 0,0 0 0,0 0 0,0 0 0,0-1 0,0 1 0,1-1 0,-1 1 0,1-1 0,0 0 0,-1 0-1,1 0 1,0 0 0,0 0 0,0-1 0,1 0 0,-1 1 0,0-1 0,0 0 0,1-1 0,3 2 0,10 0-15,0 0-1,0 0 0,23-2 1,-24-1-4,-8 1 3,0 1 15,0-1 1,0-1 0,0 1 0,0-1 0,8-3-1,-14 4 4,-1-1-1,1 1 0,-1-1 0,1 0 0,-1 1 1,1-1-1,-1 0 0,1 0 0,-1 0 1,0 0-1,0 0 0,1 0 0,-1-1 1,0 1-1,0 0 0,0 0 0,0-1 0,-1 1 1,1-1-1,0 1 0,-1-1 0,1 1 1,-1-1-1,1 1 0,-1-1 0,1 0 0,-1 1 1,0-1-1,0-3 0,-1 3 1,0 0 1,0 0-1,0 0 0,0 0 0,0 0 0,-1 0 1,1 0-1,-1 0 0,1 0 0,-1 1 0,0-1 0,1 1 1,-1-1-1,0 1 0,0 0 0,0 0 0,0 0 1,0 0-1,0 0 0,-1 0 0,1 0 0,0 1 1,0-1-1,-3 0 0,-60-12-65,64 13 57,-35-5-565,-48 1 0,85 4 467,-1 0-1,0-1 1,0 1 0,0 0 0,0 0 0,0 0-1,0 0 1,0 0 0,0 0 0,0 0 0,0-1-1,0 1 1,0 0 0,0 0 0,1 0 0,-1 0-1,0 0 1,0-1 0,0 1 0,0 0 0,0 0 0,0 0-1,-1 0 1,1 0 0,0 0 0,0-1 0,0 1-1,0 0 1,0 0 0,0 0 0,0 0 0,0 0-1,0 0 1,0-1 0,0 1 0,0 0 0,0 0 0,0 0-1,-1 0 1,1 0 0,0 0 0,0 0 0,0 0-1,0 0 1,0 0 0,0-1 0,-1 1 0,1 0-1,0 0 1,0 0 0,0 0 0,0 0 0,0 0 0,0 0-1,-1 0 1,13-4-4665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26.7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21 9476,'0'0'3485,"-5"-3"-3219,4 3-266,1-1 0,-1 1-1,0 0 1,1 0 0,-1-1-1,0 1 1,1 0 0,-1-1-1,1 1 1,-1-1 0,0 1-1,1 0 1,-1-1 0,1 0-1,-1 1 1,1-1 0,-1 1-1,1-1 1,0 1 0,-1-1-1,1 0 1,0 1 0,-1-1-1,1 0 1,0 1 0,0-1-1,0 0 1,0 0 0,0 1-1,0-2 1,23 5-127,45 24 19,-48-15 139,0 2 1,-1 0-1,-1 2 0,0 0 1,-1 0-1,-1 2 0,25 34 1,-38-45-45,0-1 0,0 1 0,-1 0 0,0 0 1,0 0-1,0 0 0,-1 0 0,0 0 0,0 1 0,-1 9 0,0 2 82,-1 0-1,-6 32 1,-12-2 326,2-8-903,14-19-3544,1-34 507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27.1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66 5587,'0'0'6627,"85"-20"-6179,-38 11-448,6-5-176,1 0-865,-35 5-2096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27.4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 40 4642,'0'0'3034,"-4"-6"-1959,-25-21 126,28 26-1155,-1 0 1,1 0-1,0 1 1,0-1 0,0 1-1,-1-1 1,1 1-1,0-1 1,-1 1-1,1 0 1,0 0 0,-1-1-1,1 1 1,0 0-1,-1 0 1,1 0-1,-1 1 1,1-1-1,0 0 1,-1 0 0,1 1-1,0-1 1,0 1-1,-1-1 1,1 1-1,0 0 1,0-1 0,0 1-1,-1 0 1,1 0-1,0 0 1,0 0-1,0 0 1,0 0 0,1 0-1,-2 1 1,-2 5-11,0-1 0,1 1 0,0 0 0,0 0 0,1 0 0,-1 1 0,2-1 0,-1 1 0,0 10 0,0-1 179,1-1 0,1 1-1,3 23 1,-2-37-205,0 0 0,0-1 0,0 1-1,1 0 1,-1-1 0,1 1 0,-1-1 0,1 0 0,0 1 0,0-1 0,0 0 0,0 0-1,1 0 1,-1-1 0,0 1 0,1 0 0,-1-1 0,1 0 0,0 1 0,-1-1-1,1 0 1,0 0 0,0-1 0,0 1 0,-1-1 0,1 1 0,6-1 0,3 2 12,1-2 0,-1 1 1,1-1-1,-1-1 0,18-3 1,-25 3-17,1-1 0,-1 0 0,0 0 0,0-1 0,-1 1 0,1-1 0,-1 0 0,1 0 0,-1 0 1,0-1-1,0 0 0,0 1 0,0-1 0,-1-1 0,0 1 0,5-8 0,-7 10-16,1-1 0,-1 0 1,0 0-1,1 1 0,-1-1 0,-1 0 0,1 0 1,0 0-1,-1 0 0,1 0 0,-1-1 0,0 1 0,0 0 1,0 0-1,0 0 0,-1 0 0,1 0 0,-1 0 1,0 0-1,0 0 0,0 0 0,0 0 0,-1 1 1,1-1-1,-1 0 0,1 1 0,-1-1 0,0 1 0,0 0 1,0-1-1,-4-2 0,-2-1-48,-1 0 0,1 1 0,-1 0 0,-1 1 0,1-1-1,-1 2 1,1-1 0,-1 2 0,0-1 0,0 1 0,-16-1 0,-14 0-719,-59 3 0,86 0 539,-30 5-1987,13 7-2153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32.4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12 4210,'0'0'3207,"0"0"-3181,-1-1 1,1 1 0,0 0-1,0-1 1,0 1 0,-1 0-1,1-1 1,0 1 0,0 0 0,0-1-1,0 1 1,0 0 0,0-1-1,0 1 1,0 0 0,0-1-1,0 1 1,0-1 0,0 1-1,0 0 1,0-1 0,0 1-1,0 0 1,0-1 0,1 1-1,-1 0 1,0-1 0,0 1-1,0 0 1,1-1 0,-1 1-1,0 0 1,1-1 0,236 20 848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5:32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4642,'0'0'1569,"-5"124"-1185,5-70 64,0-3 0,0-7-336,0-4-112,7-10-32,2-7-592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8:18.3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8372,'0'0'4068,"4"1"-3796,328 3 186,-178-7-358,40 3-4902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6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74 187 5587,'0'0'4049,"-52"85"-3312,40-41-177,5-1-32,5-7-480,2-9 112,0-7-320,0-10-288,14-10-1265,-9 0-1152,2-7-2626</inkml:trace>
  <inkml:trace contextRef="#ctx0" brushRef="#br0" timeOffset="1">374 1 9893,'0'0'2241,"22"116"-1297,-20-70-928,1-3 160,-3-2-176,0-3 128,0-3 0,2 4-128,0-7 0,3-4-96,-3-10-896,6-13-225,-6-5-1424,5-5-2113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8:18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 9620,'0'0'1198,"24"-2"-1107,-6 0-72,-6 0 18,0 1 0,0 0-1,-1 0 1,1 1 0,0 1-1,0 0 1,-1 1-1,1 0 1,0 1 0,-1 0-1,20 8 1,-15-3 8,0 1 0,0 0-1,-1 1 1,-1 1 0,0 0 0,19 19 0,-28-24-13,0-1 0,0 1 1,-1 0-1,0 0 1,0 0-1,-1 1 0,1-1 1,-1 1-1,-1 0 0,1 0 1,-1 0-1,-1 0 0,1 1 1,-1-1-1,-1 0 0,1 1 1,-1-1-1,-1 12 0,0-15-22,0 1 0,0-1 0,-1 0 0,1 0-1,-1 0 1,0 0 0,0 0 0,0 0 0,0-1 0,-1 1-1,1-1 1,-1 1 0,-6 4 0,-49 35 17,34-27-48,-21 17-159,10-7-1121,-67 37 0,77-51-2210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8:19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29 8820,'0'0'3183,"-3"-7"-2404,-9-9-618,8 11-169,7 10-52,27 34 172,2-1 0,44 41 1,-38-41 1,32 31-56,-38-41-86,-3 2-1,0 1 1,25 37-1,-54-68-123,0 0 0,0-1 0,0 1-1,1 0 1,-1 0 0,0 0 0,0 0 0,0-1-1,0 1 1,0 0 0,0 0 0,0 0 0,0 0-1,1 0 1,-1-1 0,0 1 0,0 0 0,0 0 0,0 0-1,1 0 1,-1 0 0,0 0 0,0 0 0,0 0-1,1 0 1,-1-1 0,0 1 0,0 0 0,0 0-1,0 0 1,1 0 0,-1 0 0,0 0 0,0 0 0,0 0-1,1 0 1,-1 1 0,0-1 0,0 0 0,0 0-1,1 0 1,-1 0 0,0 0 0,0 0 0,0-18-6222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8:20.0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405 1 5603,'0'0'3361,"-79"131"-2464,28-62-497,-19 13-336,-4 4 16,4-10-80,17-10-48,46-54-192,7-9-3362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8:20.4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 1 7892,'0'0'915,"-5"19"-440,-5 15 1,0 0 1,-3-1 0,-16 34 0,25-61-414,-5 10 6,0-1-1,1 2 1,1-1 0,0 1-1,1 0 1,1 0 0,1 1-1,0 0 1,-2 26 0,33-41 46,15-2-108,0-2 0,0-2 1,0-1-1,51-13 1,-24 0-3466,-53 13-1589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8:21.0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354 7 7988,'0'0'1379,"12"-7"190,-25 10-1427,0-1 1,0 2 0,0 0 0,0 0-1,1 1 1,0 1 0,0 0 0,-16 11-1,4-4-92,-1 0-29,1 1 0,0 1 0,1 1-1,1 1 1,1 1 0,-28 29 0,46-44-18,1 1 0,-1-1 0,1 1 0,0 0-1,0-1 1,0 1 0,0 0 0,1 0 0,-1 0 0,1 0-1,0 1 1,0 6 0,1-9-5,0 1 1,0-1-1,1 0 0,-1 1 1,1-1-1,-1 0 0,1 1 1,0-1-1,0 0 0,0 0 1,0 0-1,1 1 0,-1-1 1,0-1-1,1 1 0,-1 0 1,1 0-1,0 0 0,0-1 0,0 1 1,0-1-1,0 1 0,0-1 1,4 2-1,32 13 236,1-2-1,0-2 1,1-1-1,74 9 1,-23-3-100,-59-11-55,-14-3-56,0 1 0,0 0 0,-1 1 1,30 14-1,-45-18-152,0 0-1,0 0 1,0 0 0,-1 0 0,1 0 0,0 0 0,-1 1-1,1-1 1,-1 1 0,1-1 0,-1 1 0,0 0 0,0-1 0,0 1-1,0 0 1,2 3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8:21.7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 4114,'0'0'6966,"0"-7"-6139,0 2-771,1-13 350,2 25-50,17 39-6,6 1-162,2-1 0,2-2 0,2-1-1,2-1 1,2-2 0,1-1 0,48 38-1,-75-68-547,10 7 1137,-14-15-2451,-5-12-3143,-5-5-421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8:22.0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464 1 8500,'0'0'2689,"-69"110"-1152,13-45-849,-7 4-320,-1-2 81,3-5-193,8-5 64,10-6-288,7-5 32,17-9-64,19-9-737,14-28-11764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48:22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257 91 3954,'0'0'6525,"-2"-14"-5399,-6-43-275,8 56-826,-1 0 0,0-1 0,0 1 0,0 0 0,0 0 0,0 0 0,0 0 0,0 0 0,0 0-1,0 0 1,0 0 0,-1 0 0,1 0 0,0 1 0,-1-1 0,1 0 0,0 1 0,-1-1 0,1 1 0,-1 0-1,1-1 1,-1 1 0,1 0 0,-1 0 0,1 0 0,-1 0 0,1 0 0,-1 0 0,1 1 0,-1-1 0,1 0-1,0 1 1,-3 0 0,-3 0 43,-3 2-30,-1 0-1,1 0 0,0 1 0,0 0 1,1 1-1,-1 0 0,1 0 0,0 1 1,0 1-1,1-1 0,-1 1 1,2 1-1,-1-1 0,1 2 0,0-1 1,1 1-1,0-1 0,0 2 0,1-1 1,0 1-1,0-1 0,1 1 0,1 1 1,0-1-1,0 0 0,1 1 0,-2 21 1,4-29-38,1 1 1,-1-1-1,1 0 1,-1 1 0,1-1-1,0 0 1,0 1-1,0-1 1,1 0 0,-1 0-1,1 0 1,0 0-1,0 0 1,0-1 0,0 1-1,0-1 1,1 1-1,-1-1 1,1 0 0,-1 1-1,1-1 1,0-1-1,0 1 1,0 0 0,0-1-1,0 1 1,0-1-1,0 0 1,6 1 0,7 2-65,0-1 1,1 0 0,-1-2 0,24 1-1,-31-2-8,47-2-1889,-5-11-3767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00.0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43 3298,'0'0'6032,"1"-7"-4864,2-21-245,-2 21 1932,-1 13-2676,18 288 95,-17-210-103,3 0 0,3 0 0,30 133-1,-21-135-125,10 152 0,-26-231-36,10 71 78,29 117-1,4 26 64,-26 4-56,5 39 1,-11-159-68,-5 1-1,-8 107 0,1 23 7,23 442 309,-13-570-1831,-16-107-5383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19.7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0 203 3265,'0'0'7206,"17"-25"-4498,9-7-2480,2 2 0,56-47 0,-50 46-341,-29 29 107,1 1 0,-1 0 0,1-1 0,-1 2 0,1-1-1,-1 1 1,1 0 0,-1 0 0,1 0 0,0 1 0,-1 0-1,7 1 1,1 3 22,1 1-1,-1 0 0,0 1 1,0 1-1,-1 0 0,0 0 1,0 1-1,17 18 0,-19-17-237,1 0-1,0-1 0,1 0 1,0-1-1,0 0 0,1-1 1,19 8-1,-22-13-3056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7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 26 8132,'0'0'3159,"0"17"-3015,-2 34-116,0-12 321,1 1 1,5 42-1,-3-73-310,0 0-1,1 1 0,0-1 1,0 0-1,1 0 0,0 0 1,1 0-1,0 0 0,0-1 0,1 0 1,0 0-1,0 0 0,1 0 1,10 11-1,-11-16-18,0 1 1,0-1-1,1 0 1,-1 0-1,1 0 0,-1-1 1,1 0-1,0 0 1,0-1-1,0 1 0,0-1 1,9 0-1,-13 0-20,0-1 0,1 0 0,-1 0 0,0 0 0,1 0-1,-1-1 1,0 1 0,1-1 0,-1 1 0,0-1 0,1 0 0,-1 0 0,0 0 0,0 0-1,0 0 1,0 0 0,0-1 0,0 1 0,0-1 0,-1 1 0,1-1 0,0 0 0,-1 1 0,1-1-1,-1 0 1,0 0 0,1 0 0,-1 0 0,0-1 0,0 1 0,-1 0 0,1 0 0,0-3-1,1-6-7,-1 0 0,0 0 0,-1 0 0,0 0 0,-1 1 0,0-1 0,0 0 0,-1 0 0,-1 1 0,0-1 0,-1 1-1,1-1 1,-2 1 0,0 1 0,0-1 0,0 1 0,-12-14 0,-6-5-180,-1 1-1,-2 1 1,-56-44-1,56 42-2118,25 26 511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20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5555,'0'0'4143,"0"0"-4109,-1 1 1,1 0-1,0-1 1,0 1-1,0 0 0,0-1 1,0 1-1,0 0 1,0 0-1,0-1 1,0 1-1,0 0 0,1-1 1,-1 1-1,0 0 1,0-1-1,1 1 1,-1-1-1,0 1 0,1 0 1,-1-1-1,0 1 1,1-1-1,-1 1 1,1-1-1,-1 1 0,1-1 1,-1 1-1,1-1 1,0 0-1,0 1 1,44 53 1118,-24-27-1004,0-2 1,2 0 0,1-2 0,43 34 0,-65-56-294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20.6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279 0 5346,'0'0'5667,"-69"31"-5411,26 8-240,-4 4 16,4-2 16,5-5-48,13-6-224,11-6-976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21.0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100 0 6227,'0'0'2681,"-7"20"-2233,-54 155 507,48-141-715,10-27-213,0 1 0,0-1-1,0 1 1,1 0 0,0 0 0,-1 13-1,3-21-20,0 0 0,1 0-1,-1 1 1,0-1 0,0 0-1,1 0 1,-1 1-1,0-1 1,0 0 0,1 0-1,-1 1 1,0-1 0,1 0-1,-1 0 1,0 0 0,1 0-1,-1 0 1,0 0 0,1 0-1,-1 1 1,0-1 0,1 0-1,-1 0 1,0 0 0,1 0-1,-1 0 1,0-1 0,1 1-1,-1 0 1,0 0 0,1 0-1,1 0 33,146 0 564,-49 0-5136,-84 0-1226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03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0 624,'0'0'1009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04.6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57 928,'4'15'401,"1"1"327,-4-1 9047,15-15-9487,19-2-186,0-2-1,66-15 0,-64 11-135,0 1-1,58-3 0,258-7 179,-12 1-205,2310-4 152,-2490 30 225,2 0-3647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32.8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0 6179,'0'0'4343,"-9"11"-2046,10-3-2251,0-1 1,1 0-1,0 0 0,0 0 1,1 0-1,0 0 0,0 0 0,0-1 1,1 0-1,0 1 0,0-1 1,1-1-1,0 1 0,0-1 0,0 1 1,6 3-1,-1 0 24,-1 1 1,-1 0-1,0 0 1,10 18-1,-10-15-63,-7-11-4,1-1 0,-1 1-1,0-1 1,0 1 0,0 0-1,0-1 1,0 1 0,0 0-1,0 0 1,0 0 0,-1-1 0,1 1-1,-1 0 1,0 0 0,1 0-1,-1 0 1,0 0 0,0 0-1,0 0 1,0 0 0,-1 0 0,1 0-1,0 0 1,-1 0 0,1 0-1,-1 0 1,0-1 0,0 1-1,0 0 1,0 0 0,0-1 0,0 1-1,0 0 1,0-1 0,-1 1-1,1-1 1,-2 2 0,-61 46 70,49-39-188,0 0 1,1 1-1,0 1 1,1 0-1,0 1 1,1 1-1,-13 18 1,14-13-400,-21 27-3502,27-40-69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34.0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64 7235,'0'0'2612,"0"14"-2294,-3 270 1405,3-277-1685,0-1 0,-1 1-1,1-1 1,-1 0 0,0 1 0,-1-1-1,0 0 1,0 0 0,0 0 0,-1 0-1,0 0 1,-5 8 0,8-14 45,0-25-211,-2-45 29,1 23-156,7-85-1,-4 118 227,0 0-1,2 0 0,-1 0 0,1 1 1,1-1-1,1 1 0,0 0 0,0 1 1,1-1-1,13-15 0,-19 27 34,0-1-1,0 1 1,1 0-1,-1 0 0,1 0 1,-1 0-1,1 0 1,-1 0-1,1 0 1,0 1-1,-1-1 1,1 1-1,0-1 0,-1 1 1,1-1-1,0 1 1,0 0-1,-1 0 1,1 0-1,0 0 1,0 0-1,0 0 0,-1 1 1,1-1-1,0 0 1,0 1-1,-1 0 1,1-1-1,0 1 0,2 2 1,2 0 27,0 0 1,-1 0-1,0 1 0,0 0 1,0 0-1,0 1 0,5 5 1,-6-5 17,0 1 1,0-1 0,-1 1-1,1 0 1,-1 0 0,0 0 0,-1 0-1,0 1 1,0-1 0,0 1-1,-1-1 1,0 1 0,0 0-1,0 0 1,-2 12 0,1-17-48,-1 0 1,1 0 0,-1 0-1,0-1 1,0 1 0,0 0-1,0 0 1,0-1 0,0 1-1,0 0 1,-1-1 0,1 0-1,-1 1 1,1-1 0,-1 0-1,1 1 1,-1-1 0,0 0 0,1 0-1,-1 0 1,0-1 0,0 1-1,0 0 1,0-1 0,0 1-1,-3-1 1,-55 11-25,-37-5-674,97-6 672,3 10 160,29 21 167,-22-23-202,-1 1 0,0 0 0,0 0 0,7 12 1,-12-15-58,17 26 262,2 0-1,45 47 0,-55-67-276,-6-6-15,-1 1 1,1-1 0,-1 1 0,-1 0 0,7 10-1,-11-16 37,-1-1-87,2 0-34,-2-6-6670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45.9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0 7828,'0'0'3145,"-13"0"89,23 1-3229,1 0 1,-1 1 0,0 0 0,0 1 0,0 0-1,0 1 1,0 0 0,-1 0 0,13 8 0,3 3 9,-1 2 0,25 20 1,-47-35-7,1 0 0,-1 0 0,1 0 0,-1 0 0,0 1 0,1-1 0,-1 0 0,-1 1 0,1 0 0,0-1 0,-1 1 0,1 0 0,-1 0 0,0 0 1,0 0-1,0 0 0,0 0 0,0 0 0,-1 1 0,0-1 0,1 0 0,-1 0 0,0 0 0,-1 0 0,1 1 0,-1 3 0,-1-2 6,-1 0-1,1 0 1,-1 0-1,0-1 1,0 1-1,0-1 0,-1 0 1,0 0-1,0 0 1,0 0-1,0 0 1,0-1-1,-1 0 1,-6 4-1,1-1-231,-54 28-25,60-32-371,-1 0 0,0 0 0,0-1 1,0 0-1,0 0 0,-9 1 0,8-2-4416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46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7860,'0'0'1643,"0"14"-1019,0 16-380,-2-10-96,2 0-1,1 0 0,5 36 1,-5-51-133,0-1 0,0 1 0,0-1-1,0 0 1,1 0 0,0 0 0,0 0 0,0 0 0,0 0 0,0 0 0,1-1 0,0 1-1,0-1 1,0 1 0,0-1 0,0 0 0,1 0 0,-1-1 0,1 1 0,0-1 0,0 0 0,0 0-1,0 0 1,5 2 0,32 2-44,-40-5-90,0-1 1,0 0 0,0 0 0,0 0-1,0 1 1,0-1 0,0 0 0,0 0-1,0 0 1,-1 0 0,1-1 0,0 1-1,0 0 1,0 0 0,0-1 0,0 1-1,0 0 1,0-1 0,0 1 0,0-1-1,-1 1 1,1-1 0,0 1 0,0-1 0,0 0-1,-1 1 1,1-1 0,-1 0 0,1 1-1,0-1 1,-1 0 0,1 0 0,0-1-1,-1-7-3002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47.1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1 4914,'0'0'2113,"-14"3"-2113,21-3 0,3 0 0,-3 0-288,-3 0 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7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3217,'0'0'8724,"38"6"-8531,9-6-289,4-2 96,5-11-385,2-2-927,-39 7-1954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48.1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4258,'0'0'4028,"14"0"-3347,137-1 1680,-31 1-2305,-46 0-3396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48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6931,'0'0'2721,"155"44"-1536,-122-31-273,-9-1-543,-13 2-113,-11 2-240,0 7-16,-35 5 160,-25 5-160,-1-3-128,32-24-1057,12-6-2689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54.0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1 6019,'0'0'4986,"-21"1"-1379,22 1-3606,0 1-1,0-1 1,0 0-1,0 0 1,0 0-1,0 0 1,1 0-1,-1 0 1,1-1-1,-1 1 1,1 0 0,0-1-1,-1 1 1,1-1-1,0 1 1,0-1-1,4 2 1,42 23 50,-41-23-37,172 105 95,-106-73-57,223 101-11,-251-115-15,52 30-1,-60-30 2,0-1 0,61 22-1,76 33-88,-97-39 146,72 40-200,-90-44 118,114 44-1,-45-25 192,-66-26-233,29 15-40,-87-38 88,0 1 1,0 0 0,-1 0-1,1 0 1,-1 0 0,0 1 0,5 6-1,-5-6-72,-1 0 0,1-1-1,0 0 1,0 1 0,0-1-1,1-1 1,-1 1 0,1 0 0,0-1-1,5 3 1,-3-3-259,8 5-139,-10 1-3777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54.8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 6179,'0'0'3436,"9"0"-3295,8-1-137,-7 0 63,1 1 0,0 0-1,-1 0 1,21 4 0,-29-3-36,0-1 1,1 1-1,-1-1 1,0 1-1,0 0 0,0 0 1,0 0-1,0 0 1,-1 0-1,1 0 0,0 1 1,0-1-1,-1 0 0,1 1 1,-1 0-1,1-1 1,-1 1-1,0 0 0,1 0 1,-1 0-1,0 0 1,0 0-1,0 0 0,-1 0 1,1 0-1,0 0 0,-1 0 1,0 0-1,1 0 1,-1 0-1,0 4 0,0 2 42,0-1 0,-1 0 0,0 1 0,0-1-1,-1 0 1,0 0 0,0 0 0,-1 0-1,1 0 1,-2-1 0,1 1 0,-1-1 0,0 1-1,0-1 1,0-1 0,-1 1 0,-10 9-1,11-10-48,1-2-22,1 1-1,-1-1 0,1 1 1,0 0-1,0 0 0,0 0 1,1 0-1,0 0 0,-1 0 1,1 0-1,1 0 0,-1 1 1,1-1-1,-1 0 0,2 7 1,-1-11-7,0 1 0,1 0 0,-1 0 0,1 0 0,-1 0 1,1 0-1,0-1 0,-1 1 0,1 0 0,0-1 0,0 1 0,-1 0 1,1-1-1,0 1 0,0-1 0,0 1 0,0-1 0,0 0 0,0 1 1,0-1-1,0 0 0,0 0 0,0 1 0,0-1 0,0 0 0,0 0 1,0 0-1,1 0 0,36 1 10,-33-1 77,6 0-49,0 0 0,0 0 0,0-1 0,0-1 0,0 0 0,0 0 0,-1-1 0,14-6 0,-19 7-72,0-1 0,-1 0-1,1-1 1,-1 1 0,0-1-1,0 1 1,0-1 0,-1 0-1,1-1 1,-1 1-1,0-1 1,0 1 0,0-1-1,-1 0 1,0 0 0,0 0-1,0 0 1,2-11-1,-3 11-107,1 0 0,-1 0 0,0 0 0,0 0 0,-1 0-1,0 0 1,0 0 0,0-1 0,0 1 0,-1 0-1,0 0 1,0 0 0,0 0 0,-1 0 0,-3-8-1,3 10 126,0 0 0,-1 0 0,1 1-1,-1-1 1,1 1 0,-1 0-1,0 0 1,0 0 0,0 0-1,0 0 1,0 0 0,-1 1 0,1 0-1,0 0 1,-1 0 0,1 0-1,-1 0 1,1 0 0,-1 1-1,1 0 1,-1 0 0,-5 0-1,8 33 773,1-31-684,0 0 1,0 0-1,1 0 0,-1 0 0,1 0 1,-1 0-1,1 0 0,0 0 1,0 0-1,0 0 0,0 0 0,0 0 1,0-1-1,0 1 0,1 0 0,-1-1 1,1 1-1,-1-1 0,3 2 0,1 1 54,1-1 0,-1 0 0,1 0 0,-1 0 0,1-1 0,10 3 0,2 0-49,1-2-1,0 0 0,28 1 1,-39-4-458,24 0-685,-31 0 907,0 0-1,0 0 0,0 0 0,-1 0 0,1 0 0,0 0 1,0 0-1,0-1 0,0 1 0,-1 0 0,1-1 0,0 1 1,0 0-1,0-1 0,-1 1 0,1-1 0,0 1 0,-1-1 1,1 0-1,-1 1 0,1-1 0,0 0 0,-1 1 0,1-1 1,-1 0-1,0 1 0,1-2 0,0-5-4041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55.2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52 6899,'0'0'4642,"81"-9"-4562,-48 9-64,1 0 144,-3 0-80,-1 0 32,-6 0-112,0 0-656,-2-11-688,-6-4-929,-16 7-753,0 0-207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55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5 2385,'0'0'8743,"9"-2"-8423,0 1-240,1 0 0,-1 0 0,1 1 0,-1 0 0,0 1 0,1 0 0,-1 1 0,0 0 0,17 5 0,-16-3 48,-2-2 3,0 1 0,0 1 0,-1-1 0,0 1 1,13 9-1,-19-12-124,0 0 0,0 0-1,1 0 1,-1 1 0,0-1 0,0 0 0,0 0 0,-1 1 0,1-1 0,0 0 0,0 1 0,-1-1 0,1 1 0,-1-1 0,1 1-1,-1 0 1,0-1 0,0 1 0,0-1 0,0 1 0,0-1 0,0 1 0,0 0 0,0-1 0,0 1 0,-1-1 0,1 1 0,-1-1 0,1 1-1,-1-1 1,1 1 0,-1-1 0,0 1 0,0-1 0,0 0 0,0 0 0,0 1 0,-2 0 0,-13 15-34,-2 0 1,0-2-1,-1 0 1,-34 20-1,15-11-491,29-17 106,-7 4-78,3-8-2714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56.0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 1 6771,'0'0'4546,"50"81"-4210,-38-64-144,-3-4 33,-9 2-177,0 0 64,-12 8 64,-35 2-144,-13 5-64,-1-6-705,36-17-1888,11-5-2289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22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38 6259,'0'0'4583,"0"0"-4279,0-4-77,24 23 1993,22 45-1015,-33-43-1049,31 36 1,-39-52-155,0 0 1,0 0 0,0 0 0,1-1-1,-1 0 1,1 0 0,0-1-1,1 1 1,-1-1 0,0-1-1,10 4 1,-7-5 11,-1 0-1,0 0 1,1-1 0,-1 0 0,1 0 0,-1-1-1,0 0 1,1-1 0,-1 0 0,0 0-1,0 0 1,0-1 0,0-1 0,-1 1 0,1-1-1,12-9 1,9-8-129,-2-1 0,43-42 1,-52 47-62,51-56-2019,-62 60-1639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23.2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7219,'0'0'4714,"15"11"-4028,271 252 1443,-275-253-1627,-2-3-2046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23.6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 0 8612,'0'0'4210,"-147"108"-3506,114-59-672,8 2 64,4-6-96,9-7-48,12-9-272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7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7443,'0'0'3226,"0"-1"-3207,0 1 0,0-1 0,0 1 0,0-1 0,-1 0 0,1 1-1,1-1 1,-1 1 0,0-1 0,0 1 0,0-1 0,0 1 0,0-1 0,0 1 0,1-1 0,-1 1 0,0-1 0,0 1 0,1-1 0,-1 1 0,0-1 0,1 1 0,-1-1-1,1 1 1,-1 0 0,0-1 0,1 1 0,-1 0 0,1-1 0,10-2-15,-1 1 0,1 0 0,-1 1 1,1 0-1,0 0 0,-1 1 0,1 1 0,13 2 0,-21-3 10,1 0-1,-1 1 1,1 0-1,-1 0 1,0 0-1,0 0 0,1 0 1,-1 0-1,0 1 1,0 0-1,0 0 0,0-1 1,-1 2-1,1-1 1,0 0-1,-1 0 1,0 1-1,1 0 0,-1-1 1,0 1-1,0 0 1,-1 0-1,1 0 1,0 0-1,-1 0 0,0 0 1,0 1-1,0-1 1,0 0-1,0 7 1,2 11 98,-1 0 0,0 0 0,-4 39 0,1-24-43,1-34-62,-1 0-1,1 1 0,0-1 1,0 0-1,1 1 1,-1-1-1,0 0 0,1 0 1,0 0-1,-1 1 1,1-1-1,0 0 0,0 0 1,0 0-1,0 0 0,0 0 1,1 0-1,-1-1 1,3 4-1,-1-3-10,1-1-1,-1 1 1,0-1 0,1 0 0,-1 0-1,1 0 1,-1 0 0,1-1-1,-1 0 1,1 1 0,-1-1 0,6-1-1,1 1-277,43-2 392,-51 1-315,1 1 0,0-1 0,0 0 0,0 1-1,-1-1 1,1 0 0,0-1 0,-1 1 0,1 0-1,-1-1 1,0 0 0,1 1 0,-1-1 0,0 0 0,3-3-1,-2-1-3993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1:24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152 5 5154,'0'0'5531,"-5"-1"-2789,-28-3-2328,29 4-410,-1 0 0,0 1 0,0 0 0,0-1-1,0 1 1,1 1 0,-1-1 0,1 1 0,-1 0 0,1 0 0,-1 0 0,1 1 0,0-1-1,0 1 1,0 0 0,0 0 0,1 1 0,-1-1 0,1 1 0,0-1 0,0 1 0,0 0-1,1 0 1,-1 1 0,1-1 0,0 0 0,0 1 0,1-1 0,-1 1 0,1 0 0,0 0-1,0-1 1,0 1 0,1 8 0,0-10-4,0 0 0,0 1-1,1-1 1,-1 1 0,1-1-1,0 0 1,0 0 0,0 1 0,0-1-1,1 0 1,-1 0 0,1 0-1,0 0 1,0 0 0,0-1 0,0 1-1,3 2 1,0-1-9,0 0-1,1 0 0,-1-1 1,0 1-1,1-1 1,0-1-1,0 1 1,9 2-1,8 1-276,0-2-1,0 0 1,41 0 0,-60-4 188,45 1-2087,-7-1-2526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2:10.2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1 138 6995,'0'0'1716,"0"5"-764,1 2-726,0 0 1,0 0-1,1-1 0,0 1 1,1 0-1,-1-1 0,1 0 1,8 12-1,40 60 522,-26-43-419,-12-14-248,-9-13-28,0-1 0,1 0 0,0 0 0,0 0 0,0 0-1,1-1 1,0 0 0,10 8 0,-12-13-48,-1 1-1,0-1 1,1 0-1,-1-1 1,1 1-1,0 0 1,-1-1-1,1 0 1,-1 0-1,1 0 1,-1 0 0,1-1-1,0 1 1,-1-1-1,1 0 1,-1 0-1,7-3 1,2-1 52,0-1 0,-1 0 0,18-12 0,-14 8-84,0-2 1,0 0 0,-1 0-1,-1-2 1,0 1-1,-1-2 1,0 0 0,-1 0-1,-1-1 1,0 0 0,-1-1-1,-1 0 1,9-26 0,-12 25-789,-1-1 0,-1 1 1,0-1-1,0-35 1,-3 28-4530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2:11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8932,'0'0'2236,"5"20"-2306,16 40 602,56 110 0,56 71 312,-131-236-823,4 6-23,0-1 1,0 0-1,1 0 0,0 0 1,1-1-1,0 0 1,14 12-1,-21-20-41,-1-1 0,0 0 0,1 1 0,-1-1 0,0 0 0,1 0 0,-1 1 0,0-1 0,1 0-1,-1 0 1,1 0 0,-1 1 0,1-1 0,-1 0 0,0 0 0,1 0 0,-1 0 0,1 0 0,-1 0 0,1 0 0,-1 0 0,1 0 0,-1 0 0,0 0 0,1 0 0,-1-1 0,1 1 0,-1 0-1,1 0 1,-1 0 0,0 0 0,1-1 0,-1 1 0,0 0 0,1 0 0,-1-1 0,0 1 0,1 0 0,-1-1 0,0 1 0,1 0 0,-1-1 0,0 1 0,0-1 0,0 1 0,1-1 0,3-21-1866,-4 20 1874,1-32-2204,-1 8-1143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2:11.5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485 50 2369,'0'0'6787,"-30"-50"-6082,15 82-417,-17 12 96,-19 13 48,-13 5 32,-12 2-224,0-4-96,13-6-288,16-4 80,17-11-1456,30-35-177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2:11.8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68 1 5378,'0'0'3695,"0"13"-2809,-3 2-657,1 0 0,-2 0 0,0 0 0,-1-1 0,-10 22-1,9-22-150,0-1-1,1 1 0,1 0 0,0 0 0,1 0 0,0 1 0,0 16 0,3-28-84,-1 0-1,1 0 0,0 0 1,1 0-1,-1 0 0,0 0 1,1 0-1,0 0 0,-1-1 1,1 1-1,0 0 0,2 3 1,-1-4 4,0-1 0,0 0 0,0 1-1,0-1 1,0 0 0,0 0 0,0 0 0,0-1 0,1 1 0,-1 0 0,0-1 0,0 1 0,1-1 0,-1 0 0,0 0-1,4 0 1,11 1-101,-4 1-406,1-1-1,0-1 1,0 0-1,-1-1 1,16-2 0,-21-2-2791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2:12.2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8580,'0'0'1425,"118"-1"-1826,-89 1-95,-25 3-1521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2:12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7876,'0'0'736,"52"93"-592,-27-51 977,3-3-97,0-1-400,1-8-624,0-6 368,-8-6-368,-5-5 129,-2-5-306,-4-1 177,0-7-704,-3 0-833,-4 0-736,-3-10-736,0-3-673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2:12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266 1 5058,'0'0'4787,"-94"120"-4323,55-62-112,-1-1 32,-1-4-384,8-7-16,14-10 0,19-33-1601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52:13.2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255 4 3858,'0'0'7283,"-161"-3"-7107,115 40-176,13 9 0,19 1 368,14-1-352,7-5 144,42-8-112,18-11-48,15-8 0,6-11-272,-51-3-528,3-3-2369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8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7523,'0'0'4765,"3"-3"-4783,-2 1 16,1 1 1,0-1-1,0 1 1,0-1 0,1 1-1,-1 0 1,0-1 0,0 1-1,1 0 1,-1 0-1,1 1 1,-1-1 0,1 1-1,-1-1 1,1 1 0,-1 0-1,1 0 1,-1 0-1,3 0 1,1 1 8,0 0-1,0 0 1,0 1-1,0 0 1,0 0 0,-1 1-1,11 5 1,-2 1 21,-1 1 1,1 0 0,-2 1 0,0 0-1,16 20 1,-25-28-18,-1 1 0,1 0 0,-1-1-1,0 1 1,-1 0 0,1 1 0,-1-1 0,1 0 0,-1 0 0,0 0-1,-1 1 1,1-1 0,-1 0 0,0 1 0,0-1 0,0 1 0,-1-1-1,-1 6 1,-2 7 49,-1 1-1,-1-1 0,-8 19 1,-2 3 11,14-32-103,1-1 1,-1 1-1,1-1 0,0 1 1,1 0-1,0 8 1,4-25-4486,-4-3 947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8.7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7427,'0'0'6259,"21"-7"-6083,23 7-128,10-6-48,6-2 16,5-3-48,-7 0 32,-5 4-352,-17 4-880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9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5779,'0'0'3257,"6"14"-2352,64 127 315,30 66 238,-88-176-1378,-1 0 1,-2 1-1,-1 0 1,-1 0-1,2 36 1,-6-33 79,-2 1-1,-6 60 1,3-80-150,-1 0 0,-1 0 0,0-1 0,-1 0 0,-1 0 0,0 0-1,-1 0 1,-11 16 0,5-11-1,-2 0-1,-20 22 1,32-38-126,-1 0 0,0 0 1,0 0-1,0 0 0,0-1 1,-1 1-1,0-1 0,1-1 1,-1 1-1,0-1 1,-1 1-1,1-1 0,0-1 1,0 1-1,-9 0 0,9-5-3004,5-15-3122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9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2673,'0'0'6593,"9"4"-5716,18 15-358,1 0-1,-2 2 0,37 36 0,3 3-32,52 35-158,-118-95-360,10 8 194,-10-8-229,0 0 0,-1 0 1,1 0-1,0 0 0,0 0 1,0 0-1,0 0 0,0 0 1,-1 0-1,1 0 1,0 0-1,0 0 0,0 0 1,0 0-1,0 0 0,-1 0 1,1 0-1,0 0 0,0 0 1,0 0-1,0 0 0,0 0 1,-1 0-1,1 0 1,0 0-1,0 0 0,0 0 1,0 0-1,0 0 0,-1 0 1,1 0-1,0 1 0,0-1 1,0 0-1,0 0 0,0 0 1,0 0-1,0 0 1,0 0-1,-1 0 0,1 1 1,0-1-1,0 0 0,0 0 1,0 0-1,0 0 0,0 0 1,0 1-1,0-1 0,0 0 1,0 0-1,0 0 1,0 0-1,0 1 0,0-1 1,0 0-1,0 0 0,0 0 1,0 0-1,0 0 0,0 1 1,0-1-1,1 0 0,-1 0 1,0 0-1,0 0 0,0 0 1,0 0-1,0 1 1,-10-1-4043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5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342 0 2417,'0'0'6931,"-122"150"-6931,67-98 0,8-5 48,2-9 128,10-4-176,10-9 0,12-8-592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00.1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148 0 5298,'0'0'3746,"-80"103"-2305,68-56-849,-6 4-464,4-2 320,3-4-384,1-6-64,8-4 0,2-9 0,0-8-496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01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1 3169,'0'0'7849,"0"11"-7566,-5 27 43,-16 64-1,2-18 363,4 1 73,5 2-1,0 139 1,11-211-707,1-1 1,0 0 0,1 0 0,1 0-1,0 0 1,1-1 0,1 1 0,0-1-1,0-1 1,1 1 0,17 21 0,-17-25-157,0 0 0,0-1 0,0 1 0,1-2 0,1 1 0,-1-1 0,1-1 0,1 1 0,-1-1 0,1-1 0,0 0 0,0 0 1,0-1-1,1-1 0,14 4 0,-2-8-2499,-7-11-2423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02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3201,'0'0'5867,"-1"-4"-4997,1 1-830,0 0 0,0 0 1,0 0-1,1 0 0,-1 0 0,1 1 1,-1-1-1,1 0 0,0 0 0,0 0 1,0 1-1,1-1 0,-1 0 0,0 1 1,1-1-1,0 1 0,0 0 0,0-1 1,0 1-1,0 0 0,0 0 0,0 0 1,1 1-1,-1-1 0,1 0 0,-1 1 1,1 0-1,0-1 0,-1 1 0,1 0 1,0 0-1,0 1 0,0-1 0,3 0 1,4-2 0,0 1 1,1 0 0,-1 0 0,1 1 0,0 0 0,-1 1 0,1 0 0,0 1-1,11 2 1,-21-2-40,1-1-1,-1 1 0,0 0 0,0-1 1,0 1-1,0 0 0,0 0 0,0 0 0,-1 0 1,1 0-1,0 0 0,0 0 0,-1 0 1,1 0-1,0 1 0,-1-1 0,0 0 1,1 0-1,-1 0 0,1 1 0,-1-1 0,0 0 1,0 3-1,1 36 43,-2-26-38,1-5 7,0 0-1,-1-1 1,0 1-1,-1 0 1,0 0-1,0 0 1,-1-1-1,0 1 1,0-1-1,-1 0 1,0 0-1,0 0 1,-1-1-1,0 1 1,0-1-1,-1 0 1,0-1-1,-1 1 1,1-1-1,-1-1 1,-10 8-1,25-11-59,1 0 1,-1 0-1,0-1 0,0 0 0,15 0 1,12 2 158,-26-1-84,-1-1-1,1 1 1,-1 1-1,0 0 1,0 0-1,0 1 1,-1 0-1,1 0 1,-1 0-1,0 1 1,0 0-1,0 1 1,-1 0-1,0 0 1,0 0-1,0 0 1,-1 1-1,6 9 1,-9-11 4,0-1 0,1 0 0,-2 1 0,1 0 0,0-1 0,-1 1 0,0 0 0,0-1 0,-1 1 0,1 0 0,-1 0 0,0 0 0,0 0 0,0 0 0,-1 0 0,0-1 0,0 1 0,0 0 0,-1 0 0,1-1 0,-1 1 0,0-1 0,0 0 0,-1 1 0,0-1 0,1 0 0,-1 0 0,0-1 0,-1 1 0,1 0 1,-1-1-1,-6 5 0,-9 7 135,-2 0 0,1-1 0,-30 14 1,41-23-177,-1-1 0,0 0 0,0 0 0,0-1 0,0 0 0,0-1 0,-1 0 0,1-1 0,-1 0 0,-15-1 0,25 0-35,0-1-1,0 1 1,0-1-1,0 1 1,0-1-1,0 1 1,0-1 0,0 1-1,0-1 1,1 0-1,-1 0 1,0 1-1,0-1 1,0 0-1,1 0 1,-1 0-1,1 0 1,-1 0-1,1 0 1,-1 0-1,1 0 1,-1 0-1,1 0 1,0 0-1,-1 0 1,1 0-1,0 0 1,0 0-1,0-2 1,-1-42-2210,2 30 637,-1-7-1629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03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4994,'0'0'5003,"11"8"-4705,25 17 295,1-1-153,-2 2-1,-1 2 0,46 46 1,-78-71-454,0-1-1,0 2 1,0-1 0,0 0 0,0 0 0,0 0 0,-1 1-1,0-1 1,0 1 0,0-1 0,1 5 0,-1 15-4613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03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131 1 2209,'0'0'7203,"-63"83"-6963,56-44 49,-4 1-97,2-1-176,-3-3 80,-2-8-96,4-7-1249,6-21-1232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04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0 800,'0'0'7172,"39"115"-5940,-27-62-431,-3 1 143,-4-1-640,-5-4-176,0-8 304,0-6-384,0-6 32,0-10-80,2-7 0,1-9-464,4-3-1569,-3-9-6387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04.6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7059,'0'0'2081,"0"19"-1790,-1 23-226,1 96 1068,1-121-960,0-1-1,1 0 0,1-1 0,1 1 0,0 0 1,10 24-1,-12-36-155,1 1 1,-1-2 0,1 1-1,0 0 1,0-1 0,0 1-1,1-1 1,-1 0 0,1 0-1,-1 0 1,1 0 0,0-1-1,0 1 1,0-1-1,1 0 1,-1-1 0,0 1-1,1-1 1,-1 0 0,1 0-1,0 0 1,-1 0 0,1-1-1,0 0 1,7 0 0,-11-1-16,0 1 0,0-1 0,0 1 0,0-1 0,0 0 0,0 1 0,-1-1 0,1 0 0,0 0 0,0 0 0,0 0 0,-1 1 0,1-1 0,0 0 0,-1 0 0,1-1 0,-1 1 1,1 0-1,-1 0 0,0 0 0,1 0 0,-1 0 0,0 0 0,0 0 0,0-1 0,0 1 0,0 0 0,0 0 0,0 0 0,0 0 0,0-1 0,0 1 0,-1 0 0,0-2 0,1-4 28,0-10-29,0 0 0,-2 1 1,0-1-1,0 0 0,-2 1 0,0 0 0,-1 0 1,-1 0-1,0 0 0,-9-16 0,-1 5-387,-21-47-283,35 68 49,0 0 0,0 0-1,1 0 1,0 0 0,0 0 0,0-8-1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05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15 3522,'0'0'5992,"-3"-15"-4445,0 15-1520,0 1 0,0-1 0,0 1 0,0 0 0,0 0 0,0 0-1,0 0 1,1 0 0,-1 0 0,0 1 0,1-1 0,-1 1 0,1 0 0,-1 0 0,1 0 0,0 0 0,0 0 0,0 1-1,0-1 1,0 1 0,1-1 0,-1 1 0,1-1 0,-1 1 0,1 0 0,0 0 0,-1 5 0,-2 4-7,1 1 0,1-1 0,0 1 1,0 0-1,1 18 0,1-30-22,1 0-1,-1 1 1,1-1-1,-1 0 1,1 1-1,0-1 1,-1 0-1,1 0 1,0 1-1,0-1 1,0 0-1,0 0 0,0 0 1,0 0-1,0 0 1,0 0-1,0-1 1,0 1-1,0 0 1,1 0-1,-1-1 1,0 1-1,1-1 1,-1 1-1,0-1 1,1 0-1,-1 1 1,1-1-1,-1 0 1,0 0-1,2 0 1,54 2-80,-46-2 65,-9 0-16,0 0-1,0 0 0,0-1 1,0 1-1,0 0 0,0-1 1,0 1-1,0-1 0,0 0 0,0 0 1,0 0-1,0 0 0,0 0 1,-1 0-1,1 0 0,0 0 1,-1-1-1,1 1 0,-1-1 1,1 1-1,-1-1 0,0 0 0,0 1 1,0-1-1,1 0 0,-2 0 1,1 0-1,0 0 0,0 0 1,-1 0-1,1 0 0,0-3 1,1-8-79,-1 0 0,-1 0 0,1 0 0,-4-19 0,2 0 199,0 17 150,-2 15 84,0 25-39,5-10-182,0 0 1,1-1-1,1 1 0,9 22 1,-8-23 47,-1 0 0,0 0 0,0 0 0,-1 0 0,1 26 0,-4-38-99,-1 0 0,1 0-1,-1 1 1,0-1 0,0 0 0,1 0-1,-1 0 1,-1 0 0,1 0 0,0 0-1,0 0 1,-1 0 0,1-1 0,-1 1-1,0 0 1,1-1 0,-1 1 0,0-1-1,0 0 1,0 1 0,-2 0 0,0 0-58,0 0 0,-1 1 0,1-2 0,-1 1 1,1 0-1,-1-1 0,0 0 0,1 0 0,-9 0 0,13-2-153,-1 0-1,1-1 0,-1 1 0,1 0 1,-1-1-1,1 1 0,0 0 0,0-1 0,-1 1 1,1 0-1,0-1 0,0 1 0,1 0 1,-1-3-1,0 3-237,0-18-2959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05.9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3874,'0'0'4434,"6"11"-4077,32 63 291,-4 2-1,-3 1 1,-3 1-1,-4 2 0,26 159 1,-45-208-578,-2-1-1,-1 1 1,-1 0 0,-2-1 0,-1 1 0,-1 0-1,-2-1 1,-1 0 0,-1 0 0,-2 0 0,-13 31-1,12-35 23,8-19-128,-1 1 0,0-1-1,0 0 1,-1 0 0,-8 11 0,12-18-49,0 0 0,0 1-1,-1-1 1,1 0 0,0 0-1,0 0 1,-1 0 0,1 0 0,0 1-1,0-1 1,-1 0 0,1 0-1,0 0 1,-1 0 0,1 0 0,0 0-1,-1 0 1,1 0 0,0 0 0,0 0-1,-1 0 1,1 0 0,0-1-1,-1 1 1,1 0 0,0 0 0,0 0-1,-1 0 1,1 0 0,0-1-1,0 1 1,-1 0 0,1 0 0,0 0-1,0-1 1,0 1 0,-1 0-1,1 0 1,0 0 0,0-1 0,0 1-1,0 0 1,0-1 0,0 1 0,-1 0-1,1 0 1,0-1 0,0 1-1,0 0 1,0-1 0,0 1 0,0 0-1,0 0 1,0-1 0,0 1-1,0-1 1,0-14-5179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06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4066,'0'0'6419,"72"-18"-5875,-39 12-480,-1 3 0,-6 2-64,-5 1-528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6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3874,'0'0'5757,"4"8"-5189,4 10-324,2-1-1,0 0 1,1-1-1,25 28 0,66 59 487,-27-29-649,-56-49-462,-15-6-2829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06.7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9556,'0'0'2674,"123"6"-2674,-74-6-385,-32 0-927,-6 0-2546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2.4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0 412 6467,'0'0'5058,"10"-1"-4855,-10 1-203,4 0 23,0 0 0,0-1-1,0 1 1,0-1 0,0 0 0,0 0 0,-1-1-1,1 1 1,0-1 0,-1 0 0,1 0-1,-1 0 1,0 0 0,1-1 0,-1 1 0,0-1-1,-1 0 1,1 1 0,0-2 0,-1 1 0,0 0-1,0 0 1,3-6 0,8-15-72,-2 0 0,-1 0 0,0-1 0,-2-1 0,-1 0-1,-1 0 1,-1 0 0,-2 0 0,1-48 0,1 38-145,-5 35 187,1 0 0,-1 0 0,0 0 0,0 0 0,1 0-1,-1 0 1,1 0 0,-1 0 0,1 0 0,-1 0 0,1 0 0,0 0 0,-1 0 0,1 0 0,0 1 0,0-1 0,-1 0 0,1 1 0,0-1-1,0 0 1,0 1 0,0-1 0,0 1 0,0 0 0,0-1 0,0 1 0,1-1 0,0 4-8,0-1 0,0 1 0,0-1 1,-1 1-1,1 0 0,-1 0 0,0 0 0,0-1 1,0 1-1,0 0 0,0 0 0,-1 0 0,0 1 0,1 2 1,0-2 14,18 110 135,22 94 444,-32-174-507,2-1 1,1-1-1,1 0 0,22 37 1,-35-67-255,1-1 1,0 0 0,0 1-1,0-1 1,0 1 0,0-1 0,1 0-1,-1 0 1,0 0 0,1 0-1,-1 0 1,0 0 0,1 0 0,-1 0-1,4 0 1,1 2-1382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2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13 8756,'0'0'2561,"-3"7"-2561,6-10-2593,0-2 16,3-7-2994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3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0 5378,'0'0'3146,"-15"20"-2324,1-5-640,8-9-118,0 0-1,0 1 0,1-1 0,0 1 0,1 0 0,-1 1 1,1-1-1,1 1 0,-1-1 0,1 1 0,0 0 0,1 0 1,0 1-1,1-1 0,-1 0 0,1 12 0,0 24 421,-1-17-216,2 0-1,1 0 1,8 46 0,-8-67-245,0 0-1,0 0 1,1-1 0,0 1 0,0 0 0,1-1 0,0 0 0,0 1 0,0-1 0,0 0-1,1-1 1,0 1 0,0 0 0,0-1 0,0 0 0,1 0 0,0 0 0,-1-1 0,2 0-1,-1 0 1,0 0 0,8 3 0,-8-4-26,0-1 0,0 0 0,0 1 0,1-2 0,-1 1 0,0-1 0,1 0 0,-1 0 0,6-1 0,-10 1 7,1 0 0,-1 0 0,0 0 0,1-1 1,-1 1-1,1-1 0,-1 1 0,0-1 0,1 1 0,-1-1 1,0 0-1,0 0 0,1 0 0,-1 0 0,0 0 1,0 0-1,0 0 0,0 0 0,0 0 0,0 0 1,-1 0-1,1-1 0,0 1 0,-1 0 0,1-1 1,-1 1-1,1 0 0,-1-1 0,1 1 0,-1-1 1,0 1-1,0-1 0,0-1 0,1-2 0,-1 1-1,0 0 0,0 0 1,0 0-1,-1-1 0,1 1 1,-1 0-1,0 0 0,0 0 1,0 0-1,-1 0 0,0 0 1,1 0-1,-1 0 0,-1 1 1,1-1-1,0 1 1,-1 0-1,0-1 0,0 1 1,0 0-1,0 0 0,0 1 1,-1-1-1,1 1 0,-1 0 1,1 0-1,-1 0 0,0 0 1,0 0-1,0 1 1,0 0-1,0 0 0,-6-1 1,-9-2-276,0 1 0,0 1 0,0 0 0,-37 3 0,21-1-3523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3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6451,'0'0'4631,"12"13"-4169,25 27 174,2-2 0,67 51-1,-83-72-529,0 0-121,1-1 1,42 22-1,-65-38-375,-1-5-5498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4.0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150 1 5571,'0'0'2497,"-87"124"-2401,75-82 1328,-7 2-207,3-3-1089,7-9-16,3-11-112,6-11-752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4.4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5154,'0'0'4787,"28"157"-3939,-19-105-384,1-2 128,-4 0-576,-6-2 64,0-7 129,0-1-81,0-8-256,0-11 128,0-9-1393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4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1 4034,'0'0'4711,"-4"1"-4148,2 0-515,-1 0 0,1 0 0,0 1 0,0 0 0,0-1 0,0 1 0,1 0 0,-1 0 0,0 0 0,1 0 0,-1 0 0,1 0 0,0 0 1,-1 1-1,1-1 0,0 0 0,1 1 0,-1-1 0,0 1 0,1-1 0,-1 1 0,1-1 0,0 1 0,0 3 0,-3 79 959,4-62-859,-2 25 341,-1-21-264,2 0-1,1 1 0,1-1 0,8 41 0,-8-62-213,-1 0 0,1-1 0,0 1 0,0 0 0,1-1 0,0 1 0,0-1 1,0 0-1,1 0 0,-1 0 0,1 0 0,0 0 0,1-1 0,-1 0 0,1 0 0,0 0 0,0-1 0,0 1 0,0-1 0,1 0 0,-1-1 0,1 1 0,0-1 0,0 0 0,9 1 0,-4-1-10,0 0 0,0-1-1,0-1 1,0 0 0,0 0 0,0-1 0,0 0 0,0-1-1,0 0 1,-1-1 0,1 0 0,-1-1 0,1 0 0,12-8 0,-16 8 0,0 0 1,-1-1-1,0 0 0,0 0 1,0 0-1,-1-1 1,0 0-1,0 0 1,0 0-1,-1-1 1,0 1-1,0-1 1,-1 0-1,1-1 1,-1 1-1,-1 0 1,0-1-1,0 1 1,0-1-1,-1 0 1,0-8-1,0 9-6,-1 0-1,0-1 1,0 1-1,0 0 1,-1 0-1,0-1 1,-1 1-1,0 0 1,0 0 0,0 0-1,-1 1 1,0-1-1,0 0 1,-5-6-1,0 4-7,0 0 1,-1 0-1,1 1 0,-2 0 0,1 1 1,-1 0-1,-19-11 0,-4 1-92,-1 2-1,-47-16 1,6 3-459,71 27 454,1-1 0,-1 1 0,0-1 0,1 0 0,-1 0 0,1 0 0,0 0 0,0-1 0,-6-5 0,3-10-4131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5.7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6595,'0'0'4962,"174"0"-4802,-140 0-160,-2 4-144,-7 4-192,-25-5-1505,4-3-1872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6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0 496,'0'0'9957,"3"82"-9413,3-38-352,-3 0 496,1-4-656,-4-1 16,0-7 49,0-4-97,0-4-257,0-7-1535,-4-17-1090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6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422 1 5731,'0'0'2801,"-184"80"-1408,123-29-737,8-6-272,7-4-384,12-3 240,6-4-544,12-2-448,16-26-2258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6.6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17 5362,'0'0'4875,"-1"5"-4299,-6 25-232,2 0-1,1 1 1,1 0 0,3 49 0,0-79-342,0 0-2,1-1 1,-1 1 0,0 0 0,1-1-1,-1 1 1,1-1 0,-1 1 0,1 0-1,-1-1 1,1 1 0,-1-1 0,1 1-1,-1-1 1,1 0 0,0 1 0,-1-1-1,1 0 1,0 1 0,-1-1 0,1 0-1,0 0 1,0 1 0,-1-1 0,1 0-1,0 0 1,0 0 0,-1 0-1,1 0 1,0 0 0,0 0 0,1-1-1,25-2-85,-24 1 77,1 0-1,-1-1 1,0 1-1,0-1 1,-1 1-1,1-1 0,0 0 1,-1 0-1,0 0 1,1 0-1,-1-1 1,-1 1-1,1 0 0,0-1 1,-1 0-1,0 1 1,1-1-1,-2 0 1,1 1-1,1-8 0,1-11-95,-1 0 0,-1-28 0,-1 45 92,0-25-56,0 1 82,0 27-26,0 17-37,1 20 368,13 65-1,-7-65 153,2 71 1,-9-102-440,-1 1 1,1 0-1,-1-1 1,0 1-1,0 0 0,-1-1 1,0 1-1,1-1 1,-2 0-1,1 0 1,0 0-1,-1 0 0,1 0 1,-1 0-1,0 0 1,-1-1-1,1 0 1,-1 1-1,1-1 1,-1-1-1,0 1 0,-8 4 1,3-2-29,0-1 1,-1 0 0,0 0-1,0-1 1,0 0 0,0-1-1,0 0 1,-1-1 0,-16 1-1,26-2-77,-1 0 1,0 0-1,0 0 0,0 0 1,0-1-1,0 1 0,0-1 1,0 1-1,0-1 0,1 0 0,-1 0 1,0 1-1,0-1 0,1 0 1,-1-1-1,1 1 0,-1 0 1,1 0-1,-1-1 0,1 1 0,0-1 1,0 1-1,-1-1 0,1 1 1,-1-4-1,-5-31-5085,7 25-642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7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 2673,'0'0'6232,"4"-2"-5581,0 0-544,0 1-1,1 0 0,-1 0 1,0 0-1,0 0 0,0 1 1,1 0-1,-1 0 0,0 0 0,1 0 1,-1 1-1,0-1 0,0 1 1,0 0-1,0 0 0,7 4 1,9 3 411,-1 2 0,23 15 0,6 2-305,-21-12-97,2-2 0,0 0 1,0-2-1,1-2 0,35 8 0,-63-17-517,-10 0-7479,-3 0 2333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7.9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261 0 5651,'0'0'4322,"-120"113"-3234,98-78-111,0-1-881,3-3-64,0-4-64,3-9-161,4-2-543,-9-5-480,18-11-1890,-3 0-3361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39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214 0 5250,'0'0'3775,"-16"23"-3324,-49 76 118,59-88-420,1 0 1,1-1 0,0 1 0,1 1 0,0-1-1,0 1 1,1-1 0,1 1 0,0-1 0,0 1-1,3 19 1,-2 6 120,-3 108 525,4-143-798,-1 1 0,0-1 0,1 1 0,-1-1 0,1 1 0,0-1 0,-1 0 0,1 1-1,1-1 1,-1 0 0,0 0 0,0 0 0,1 1 0,-1-1 0,1-1 0,0 1 0,-1 0 0,1 0 0,0-1-1,0 1 1,0-1 0,0 1 0,1-1 0,-1 0 0,0 0 0,1 0 0,-1 0 0,0 0 0,1-1 0,-1 1 0,1-1-1,-1 1 1,1-1 0,-1 0 0,1 0 0,-1 0 0,1 0 0,4-2 0,-4 2 1,0 0 0,0 0-1,0-1 1,0 1 0,0-1 0,0 0 0,0 0 0,0 0-1,0 0 1,0-1 0,0 1 0,-1-1 0,1 0 0,-1 1-1,1-1 1,-1 0 0,0-1 0,1 1 0,-1 0 0,0-1 0,-1 1-1,1-1 1,0 1 0,-1-1 0,1 0 0,-1 0 0,0 0-1,0 0 1,0 0 0,0 0 0,0-6 0,-1 8-2,0 0 0,0-1 0,-1 1-1,1 0 1,0-1 0,-1 1 0,1 0 0,-1 0 0,0 0 0,1 0 0,-1 0 0,0-1 0,0 1 0,1 0-1,-1 0 1,0 1 0,0-1 0,0 0 0,0 0 0,0 0 0,0 1 0,-1-1 0,0 0 0,-32-12-110,27 11 112,-167-49 160,166 49-372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0.0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6051,'0'0'5856,"5"2"-5584,305 163 1313,-303-158-1572,-19-5-10140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0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1 6275,'0'0'5442,"-94"111"-4881,71-79-561,4-3 64,3-5-16,7-5-48,3-6-449,-1-2-79,7-6-1537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0.7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6147,'0'0'4802,"50"122"-4466,-50-76 481,3-1-657,-3-5 416,0-6-352,0-8-112,4-4-64,-1-4-48,3-5-656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1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25 4226,'0'0'4205,"-2"16"-2949,-6 228 2116,9-240-3352,-1 0 0,0-1 0,1 1 1,0 0-1,0-1 0,0 1 0,0-1 0,1 1 0,-1-1 0,1 1 0,0-1 0,0 0 0,0 0 0,0 0 0,0 0 0,1 0 0,0-1 0,-1 1 0,1-1 1,0 0-1,0 1 0,0-1 0,1-1 0,-1 1 0,0 0 0,1-1 0,-1 0 0,1 1 0,5 0 0,5 1 34,0 0 1,0-1-1,1 0 0,-1-1 1,1-1-1,19-2 0,-32 2-44,1-1-1,-1 0 0,1 0 1,-1 0-1,1 0 1,-1 0-1,1 0 1,-1-1-1,0 1 0,0-1 1,0 0-1,0 1 1,0-1-1,0 0 1,0 0-1,-1 0 0,1-1 1,-1 1-1,1 0 1,-1-1-1,0 1 1,0 0-1,0-1 1,0 0-1,0 1 0,-1-1 1,1 1-1,-1-1 1,0 0-1,0-4 1,1-7-29,0-1 0,-1 0 0,-1 1 0,-3-23 0,1 26 4,-1-1 1,0 1-1,0 0 1,-1 0 0,-1 0-1,0 1 1,-10-15 0,-1 3-266,0 0 1,-23-21 0,36 39-25,0 1 1,-1 0-1,1 1 1,-1-1-1,1 0 0,-1 1 1,0 0-1,0 0 1,0 1-1,0 0 0,0-1 1,0 2-1,0-1 0,0 0 1,0 1-1,-1 0 1,-9 1-1,11-1-362,-10 0-3352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1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5763,'0'0'5415,"5"6"-4942,-2-1-391,0 1 0,0-1 0,0 1 0,-1-1 1,0 1-1,0 0 0,0 0 0,-1 0 1,1 11-1,0 2 76,-1-1 0,-3 30 0,2-45-149,-1-1-1,1 0 0,-1 1 1,0-1-1,0 0 1,0 0-1,0 0 0,0 1 1,0-1-1,-1 0 1,1 0-1,-1-1 1,-1 3-1,1-3-13,1 1 1,-1 0-1,1-1 0,0 1 1,-1 0-1,1 0 0,0-1 1,0 1-1,0 0 0,1 0 1,-1 0-1,0 0 1,1 0-1,-1 5 0,37-6-310,-32-1 286,0 0 0,1 0 0,-1-1 0,0 1 0,0-1 0,0 0 0,0 0-1,0-1 1,0 1 0,0-1 0,0 0 0,0 0 0,-1 0 0,1 0 0,-1-1-1,0 1 1,0-1 0,1 0 0,-2 0 0,1 0 0,0-1 0,-1 1-1,1-1 1,-1 1 0,0-1 0,0 0 0,-1 0 0,1 0 0,-1 0 0,0 0-1,0 0 1,0 0 0,0 0 0,-1 0 0,1-1 0,-2-7 0,12-53 821,2 103-307,-4-15-292,66 196 986,-75-219-1272,0 1 1,0-1-1,0 0 1,0 1-1,0-1 1,1 0-1,-1 0 0,0 1 1,0-1-1,0 0 1,0 1-1,0-1 1,-1 0-1,1 0 1,0 1-1,0-1 0,0 0 1,0 1-1,0-1 1,0 0-1,0 0 1,0 1-1,-1-1 1,1 0-1,0 0 1,0 1-1,0-1 0,-1 0 1,1 0-1,0 0 1,0 1-1,-1-1 1,1 0-1,0 0 1,0 0-1,-1 0 0,1 0 1,0 1-1,0-1 1,-1 0-1,1 0 1,0 0-1,-1 0 1,1 0-1,0 0 0,0 0 1,-1 0-1,1 0 1,0 0-1,-1 0 1,1 0-1,0 0 1,-1 0-1,1-1 1,0 1-1,-1 0 0,-2 0-1328,-12 0-5398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3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6115,'0'0'4026,"8"7"-3701,231 183 2423,-199-151-2650,-35-33-101,1 0-1,-1 0 1,1 0 0,0 0-1,1-1 1,13 8 0,-18-12 308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9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1121,'0'0'288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4.2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176 1 3522,'0'0'7011,"-95"111"-6995,79-87 272,0 1-80,4-2-176,-6-2 80,9-3-112,3-3-592,3-6-16,3-4-1057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5.1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1 263 4146,'0'0'4661,"10"-5"-4085,2-1-514,-1-1 0,-1 0 0,1-1 1,-1 0-1,0 0 0,-1-1 0,0 0 0,-1-1 0,1 0 0,-2 0 1,0-1-1,0 0 0,-1 0 0,0-1 0,-1 0 0,6-17 0,5-51 435,-14 120-193,2-1 0,15 63 0,4 35 352,-20-93-368,-3-27-262,1 1-1,1-1 0,1 0 0,4 18 0,8-17-293,-15-18 124,1 0-1,-1 1 1,1-1-1,-1 0 1,1 1-1,-1-1 1,1 0-1,-1 1 1,1-1-1,-1 0 1,1 0-1,-1 0 1,1 0-1,0 0 1,-1 0-1,1 0 1,-1 1-1,1-2 1,-1 1-1,1 0 1,0 0-1,-1 0 1,1 0 0,-1 0-1,1 0 1,-1-1-1,1 1 1,-1 0-1,1 0 1,-1-1-1,1 1 1,-1 0-1,1-1 1,-1 1-1,1-1 1,3-10-5336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5.5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4002,'0'0'7022,"14"11"-6131,42 30 116,77 77 0,-132-116-997,13 13 17,1 0 1,0 0-1,1-2 1,0 0 0,1-1-1,27 15 1,-44-27-615,-1-3-3268,-7-9 901,-4-1-1925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5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158 0 6627,'0'0'5282,"-75"112"-4433,56-64-801,4 0 192,-3-7-208,9-13-32,0-10 224,2-8-224,4-3-96,0-7-1729,3-8-6547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6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4978,'0'0'4466,"1"5"-4033,12 34 521,-6-20-453,-1 1 0,-1-1 0,-1 1 1,3 30-1,-6 151 232,-1-200-803,0 0-1,0-1 1,1 1-1,-1 0 0,0 0 1,1-1-1,-1 1 1,1-1-1,-1 1 0,1 0 1,-1-1-1,1 1 1,-1-1-1,1 1 0,0-1 1,-1 1-1,1-1 1,0 1-1,-1-1 0,1 0 1,0 0-1,-1 1 0,1-1 1,0 0-1,0 0 1,-1 0-1,1 1 0,0-1 1,0 0-1,0 0 1,-1 0-1,1-1 0,0 1 1,0 0-1,-1 0 1,1 0-1,0 0 0,0-1 1,-1 1-1,1 0 1,0-1-1,-1 1 0,1-1 1,0 1-1,-1-1 1,1 1-1,-1-1 0,1 1 1,0-1-1,-1 1 0,0-1 1,1 0-1,-1 1 1,1-1-1,-1 0 0,0 1 1,1-2-1,8-20-3901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6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96 5955,'0'0'4508,"-10"16"-3926,0-2-461,5-9-75,1 0 1,1 0-1,-1 0 0,1 1 0,0-1 0,0 1 0,0 0 0,1 0 0,0 0 0,0 0 1,0 0-1,1 1 0,0-1 0,0 0 0,1 8 0,-1 0 74,2 0 0,0 0 0,0 0-1,1 0 1,1 0 0,0 0 0,6 15 0,-7-25-93,0 0 1,0 0 0,1 0-1,-1 0 1,1 0-1,0-1 1,-1 1 0,2-1-1,-1 0 1,0 0 0,1 0-1,-1 0 1,1-1 0,0 1-1,0-1 1,0 0-1,0 0 1,0-1 0,1 1-1,-1-1 1,0 0 0,1 0-1,-1 0 1,1-1 0,-1 1-1,6-1 1,-4 0 2,0 0 0,0 0 0,0 0 0,0-1-1,0 0 1,0 0 0,0 0 0,0-1 0,-1 0 0,9-3 0,-11 2-19,1 1-1,-1-1 1,0 0-1,0 1 1,0-1 0,0-1-1,-1 1 1,1 0 0,-1-1-1,0 1 1,0-1-1,0 0 1,0 1 0,-1-1-1,3-8 1,-1 3-28,-1-1 0,0 1 0,0 0-1,-1-1 1,0 0 0,-1 1 0,0-1 0,-1 1 0,0-1 0,0 1 0,-1-1 0,0 1 0,-1 0 0,0 0 0,0 0 0,-1 0 0,0 0-1,0 1 1,-1-1 0,-1 1 0,1 1 0,-1-1 0,0 1 0,-11-10 0,-2-2-197,-48-43-486,19 32-2545,37 28 235,5 2-685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7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5042,'0'0'6899,"56"7"-6002,-32-2-769,-2 2-112,6-4 192,0-3-208,7 0-128,-2 0-416,-5 0-673,0 0-191,-22 0-1426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47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 4802,'0'0'4042,"7"-5"-3666,-1 1-262,1 0-1,-1 0 1,1 1 0,0 0-1,0 0 1,0 1-1,0 0 1,1 0-1,-1 1 1,0-1 0,1 2-1,-1-1 1,12 2-1,-17-1-70,0 0-1,0 1 0,0 0 0,0 0 1,0-1-1,0 1 0,0 0 1,0 0-1,0 1 0,0-1 1,-1 0-1,1 1 0,0-1 0,-1 1 1,0-1-1,1 1 0,-1 0 1,0 0-1,1-1 0,-1 1 1,0 0-1,-1 0 0,1 0 0,0 0 1,0 0-1,-1 1 0,1-1 1,-1 2-1,1-1-34,0 0 0,-1-1 0,1 1 0,-1 0 0,0 0 0,0 0 0,0-1 0,0 1 0,0 0 0,0 0 0,-1 0 0,0-1 0,1 1 0,-1 0 0,0-1 0,0 1 0,0-1 0,-1 1 1,1-1-1,-1 1 0,-2 3 0,-33 13 46,32-17-82,0 0 0,1 0 0,-1 1 0,1-1 0,-1 1 0,1 0 0,0 0 0,-5 5 0,8-7 34,5 0-46,-1 0 0,1 0 1,0-1-1,0 1 0,-1-1 1,1 1-1,7-2 1,-8 1 17,4 0 75,0 1 1,0-1-1,0 1 1,0 0 0,0 1-1,0 0 1,-1 0-1,1 0 1,-1 1 0,1 0-1,-1 0 1,0 1-1,0 0 1,0 0-1,-1 0 1,1 1 0,-1 0-1,0 0 1,-1 0-1,1 0 1,-1 1 0,0 0-1,0-1 1,-1 2-1,1-1 1,-1 0 0,-1 1-1,1-1 1,-1 1-1,-1 0 1,1 0-1,-1 0 1,0 0 0,0 10-1,-1-15-40,0 0 1,-1-1-1,1 1 0,0 0 0,-1-1 1,1 1-1,-1 0 0,0-1 0,1 1 1,-1-1-1,0 1 0,0-1 1,0 0-1,0 1 0,0-1 0,0 0 1,-1 0-1,1 0 0,0 1 0,-1-1 1,1 0-1,0-1 0,-1 1 0,0 0 1,1 0-1,-1-1 0,1 1 0,-1-1 1,0 1-1,1-1 0,-1 0 0,-1 1 1,-9 0-82,0 0 0,0 0 0,-19-2 0,15 1-298,14 0 290,1 0-107,0 0-1,0 0 1,-1 0-1,1 0 1,0 0-1,0 0 0,0 0 1,-1 0-1,1-1 1,0 1-1,0 0 0,0-1 1,0 1-1,-1-1 1,1 0-1,0 1 0,-1-2 1,0-5-3376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57.1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4370,'0'0'6800,"4"-3"-6559,0 2-125,0-1 1,0 0 0,1 1 0,-1 0 0,0 0 0,1 0-1,-1 0 1,1 1 0,-1-1 0,1 1 0,-1 1 0,1-1 0,-1 0-1,1 1 1,4 2 0,75 24 400,-56-16-398,-1 0-87,-1 1 0,30 19 0,24 11 69,-67-25-790,-9-5-1350,-8-5-3295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57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1 6019,'0'0'4170,"-1"5"-3698,-7 21-216,0-1 1,-1-1 0,-2 0-1,-14 24 1,-12 29 471,12-27-298,-9 23-225,33-64-2846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9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 85 608,'-69'-76'0,"69"67"-576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58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 21 4338,'0'0'4679,"-2"-5"-4121,2 4-548,0 0-1,-1 0 1,1 0 0,-1 0-1,1 0 1,-1 1 0,1-1-1,-1 0 1,0 0-1,0 1 1,1-1 0,-1 0-1,0 1 1,0-1 0,0 1-1,1-1 1,-1 1 0,0-1-1,0 1 1,0-1 0,0 1-1,0 0 1,0 0-1,0-1 1,0 1 0,0 0-1,0 0 1,0 0 0,0 0-1,0 0 1,0 0 0,0 1-1,0-1 1,0 0 0,0 0-1,0 1 1,0-1-1,0 1 1,0-1 0,0 0-1,1 1 1,-3 1 0,-3 2 12,-1 1 0,1 0 0,-1 0 0,1 0 0,-7 10 0,9-11 41,1 1-1,0-1 1,0 1 0,1 0-1,-1 0 1,1 0 0,-2 7-1,4-11-23,-1 1 0,1 0-1,-1-1 1,1 1-1,-1 0 1,1 0-1,0-1 1,0 1-1,0 0 1,0 0-1,0-1 1,0 1-1,0 0 1,1 0 0,-1-1-1,1 1 1,-1 0-1,1-1 1,0 1-1,0 0 1,-1-1-1,1 1 1,0-1-1,0 1 1,1-1-1,1 3 1,15 6 27,1 0 0,0-1 1,1-1-1,20 5 0,24 10-42,-63-22-22,0-1 0,-1 0 0,1 0 0,0 0 0,-1 1 1,1-1-1,0 0 0,-1 1 0,1-1 0,-1 1 0,1-1 0,-1 0 0,1 1 0,-1-1 1,1 1-1,-1 0 0,1-1 0,-1 1 0,0-1 0,1 1 0,-1 0 0,0-1 0,1 1 1,-1 0-1,0-1 0,0 1 0,0 0 0,0-1 0,0 1 0,0 0 0,0-1 1,0 1-1,0 0 0,0-1 0,0 1 0,0 0 0,0 0 0,0-1 0,-1 1 0,1 0 1,0-1-1,0 1 0,-1-1 0,1 1 0,-1 0 0,1-1 0,0 1 0,-1-1 0,1 1 1,-1-1-1,1 1 0,-1-1 0,-1 1 0,-28 22 7,-85 50 108,114-72-443,1-15-2859,0-5 184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58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4802,'0'0'4650,"13"23"-3796,40 73-395,-48-86-282,-1 1 0,0-1 1,-1 1-1,0 0 0,1 13 0,-3-4-148,-1-20-74,0 0 0,0 0 0,0 0 0,0-1 0,0 1-1,0 0 1,0 0 0,0 0 0,0 0 0,0 0-1,0 0 1,0-1 0,0 1 0,0 0 0,0 0-1,0 0 1,0 0 0,-1 0 0,1 0 0,0 0-1,0 0 1,0-1 0,0 1 0,0 0 0,0 0-1,0 0 1,0 0 0,0 0 0,-1 0 0,1 0-1,0 0 1,0 0 0,0 0 0,0 0 0,0 0 0,0 0-1,-1 0 1,1 0 0,0 0 0,0 0 0,0 0-1,0 0 1,0 0 0,0 0 0,0 0 0,-1 0-1,1 0 1,0 0 0,0 0 0,0 0 0,0 0-1,0 0 1,0 0 0,0 0 0,-1 0 0,1 0-1,0 1 1,-9-17-2484,2-1-2401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58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79 4994,'22'-79'2609,"-22"82"-2865,0 3-528,0-1-1217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59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6259,'0'0'3511,"3"19"-2794,11 59-66,-13-73-607,-1 0 0,1 0-1,1 0 1,-1-1 0,1 1-1,0-1 1,0 1 0,0-1-1,0 0 1,1 0 0,0 1-1,-1-2 1,2 1 0,-1 0-1,0-1 1,1 1 0,-1-1-1,7 4 1,-7-48-1295,-3 28 924,0 2 29,0 0 0,0 0 0,1 0 0,3-12 0,-4 21 296,1 0-1,0-1 1,-1 1-1,1 0 1,0 0 0,0 0-1,1 0 1,-1 0-1,0 0 1,0 0-1,1 0 1,0 0-1,-1 0 1,1 1-1,0-1 1,0 1-1,-1-1 1,1 1 0,0 0-1,1 0 1,-1-1-1,0 1 1,0 1-1,4-2 1,-3 1 122,0 0 1,-1 1-1,1-1 1,0 1-1,0 0 1,-1 0-1,1 0 1,0 0-1,0 1 1,-1-1-1,1 1 1,0-1-1,-1 1 1,1 0-1,0 0 1,-1 0-1,0 0 1,1 1-1,-1-1 1,1 1-1,-1-1 1,0 1-1,0 0 1,0 0-1,0 0 1,0 0-1,1 3 1,3 5-24,0 0 1,-1 0 0,-1 1-1,1 0 1,2 15 0,12 26 120,9-4-343,-13-34-5025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59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88 6403,'0'0'4397,"0"5"-4299,-16 200 1412,16-174-1121,-1-23-281,0 0 0,1 0 0,0 1 0,1-1 0,0 0 1,0 1-1,3 7 0,-3-14-98,1 1 0,-1-1 0,0 0 1,1 1-1,0-1 0,-1 0 0,1 0 0,0 0 0,0 0 1,0-1-1,0 1 0,1 0 0,-1-1 0,0 0 1,1 1-1,-1-1 0,1 0 0,-1 0 0,1 0 0,0-1 1,-1 1-1,1-1 0,0 1 0,-1-1 0,6 0 0,4 1 18,0-1 0,0 0-1,0-1 1,0 0 0,0 0 0,-1-2-1,1 1 1,0-2 0,-1 1-1,0-2 1,0 1 0,0-2-1,19-12 1,-23 13-34,0 0-1,-1 0 1,0-1 0,0 0-1,0-1 1,-1 1-1,0-1 1,0 0 0,0 0-1,-1-1 1,-1 1-1,1-1 1,-1 0 0,0 0-1,-1 0 1,0 0-1,0 0 1,-1-1 0,0 1-1,0-13 1,-2 13-20,-1-1 0,0 1 1,0 0-1,-1-1 0,0 2 1,-1-1-1,1 0 0,-2 1 1,1-1-1,-1 1 0,0 0 1,0 1-1,-9-9 0,-10-17-12,18 24-316,-1-1 0,0 1 0,0 0 0,0 1 0,-1 0 0,0 0 0,-17-11 0,22 16 248,1 1 1,0 0-1,-1 0 0,0-1 1,1 1-1,-1 1 1,0-1-1,1 0 1,-1 1-1,0-1 1,0 1-1,0 0 0,1 0 1,-1 0-1,0 0 1,0 1-1,1-1 1,-1 1-1,0-1 1,0 1-1,1 0 0,-1 0 1,1 0-1,-1 1 1,1-1-1,-1 1 1,1-1-1,0 1 0,0 0 1,0 0-1,0 0 1,0 0-1,-3 4 1,1-1-528,0 0 0,0-1 0,1 2-1,0-1 1,0 0 0,-3 9 0,3-8-1656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9:59.8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93 3714,'0'0'9572,"130"-41"-9540,-95 34 448,-7 3-480,-6 0 16,2-2 32,-6-1-48,4 0-288,7-1-448,-8 2-673,-17 3-480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17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77 184 3233,'0'0'5464,"0"-18"-4698,-3-57-80,3 73-599,0-1 1,-1 0-1,1 1 1,0-1-1,-1 1 1,1-1-1,-1 1 1,0-1-1,0 1 1,0-1-1,0 1 1,0 0 0,0-1-1,-1 1 1,1 0-1,-4-4 1,-6-12 361,11 16-445,0 1 1,-1-1 0,1 1 0,-1 0 0,1-1 0,-1 1-1,0 0 1,1 0 0,-1 0 0,0-1 0,0 1 0,0 0-1,0 0 1,0 0 0,0 0 0,0 0 0,-1 1-1,1-1 1,0 0 0,0 0 0,-1 1 0,1-1 0,0 1-1,-1-1 1,1 1 0,0 0 0,-1-1 0,1 1 0,-1 0-1,1 0 1,-1 0 0,1 0 0,0 0 0,-1 0 0,1 1-1,-3-1 1,4 0 121,-2 45-172,1-24-35,1 1 0,0-1 0,1 0 1,6 26-1,-6-42 68,0 0 0,1 0 0,0 0 1,0 0-1,0 0 0,0 0 0,1 0 0,0-1 1,0 0-1,0 1 0,0-1 0,1 0 0,0-1 1,-1 1-1,1-1 0,1 1 0,-1-1 0,0 0 1,1-1-1,0 1 0,-1-1 0,6 2 0,14 3 2,0-2 0,0-1-1,0 0 1,46 0 0,36 4 158,-104-8-148,-1 0 0,0 1-1,1-1 1,-1 0 0,0 0 0,1 1 0,-1-1-1,0 0 1,1 1 0,-1-1 0,0 1 0,0 0-1,0-1 1,0 1 0,0 0 0,1 0 0,-1 0-1,-1 0 1,1-1 0,0 2 0,0-1 0,0 0-1,0 0 1,-1 0 0,1 0 0,0 0 0,-1 1-1,1-1 1,-1 0 0,0 0 0,1 1 0,-1-1-1,0 0 1,0 1 0,0-1 0,0 0 0,0 1 0,0-1-1,0 0 1,0 1 0,-1 1 0,0 1 18,-1 1 1,0-1 0,0 1 0,0-1-1,0 0 1,-1 0 0,0 0 0,0 0 0,0-1-1,0 1 1,-5 3 0,-25 19 58,-2-2 0,-1-2 0,0 0 0,-2-3 0,-45 17 0,79-34-276,4-2 167,0 0 1,0 0-1,0 1 1,0-1-1,0 0 1,-1 0-1,1 0 0,0 0 1,0 0-1,0 1 1,0-1-1,-1 0 0,1 0 1,0 0-1,0 0 1,0 0-1,0 0 1,-1 0-1,1 0 0,0 0 1,0 0-1,0 0 1,-1 0-1,1 1 0,0-1 1,0 0-1,0-1 1,-1 1-1,1 0 1,0 0-1,0 0 0,0 0 1,-1 0-1,1 0 1,0 0-1,0 0 0,0 0 1,-1 0-1,1 0 1,0-1-1,0 1 1,0 0-1,0 0 0,0 0 1,-1 0-1,1 0 1,0-1-1,0 1 0,0 0 1,0 0-1,0 0 1,0 0-1,0-1 1,0 1-1,-1 0 0,1 0 1,0 0-1,0-1 1,0 1-1,0 0 0,0 0 1,0 0-1,0-1 1,0 1-1,0 0 1,0-18-3378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17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79 113 3858,'0'0'2833,"24"138"-2017,-15-105-31,-6-8 95,3-5-880,-2-9 96,2 1-96,-6-7-288</inkml:trace>
  <inkml:trace contextRef="#ctx0" brushRef="#br0" timeOffset="1">1 0 3778,'0'0'1520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17.9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54 5491,'0'0'1224,"0"23"-853,0 193 707,44-391-2924,-41 156 1842,-1 8-22,0-1 0,0 1 0,8-20 0,-9 29 47,-1 0 0,1 0 0,0 0 1,0 1-1,0-1 0,0 0 0,0 0 0,0 1 0,1-1 0,-1 1 0,1-1 0,-1 1 0,1 0 0,-1 0 0,1-1 0,0 1 1,-1 0-1,1 0 0,0 1 0,0-1 0,0 0 0,0 0 0,0 1 0,0 0 0,0-1 0,0 1 0,3 0 0,-2 0 1,-1 1-1,1 0 1,0 0-1,-1 0 0,0 0 1,1 1-1,-1-1 1,0 1-1,0-1 0,0 1 1,0 0-1,0 0 1,0 0-1,0 0 0,0 0 1,-1 0-1,3 4 1,26 48 529,-25-43-439,6 10 64,-2 0 0,0 1 0,-1 1 0,9 43 0,-16-65-180,4 26-730,-4-26 637,-1 0 0,0 0 1,0 0-1,0 0 0,1 0 0,-1 0 0,0-1 1,1 1-1,-1 0 0,1 0 0,-1 0 0,1 0 1,0 0-1,-1-1 0,1 1 0,0 0 0,0 0 1,-1-1-1,1 1 0,0-1 0,1 2 0,4-2-3555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18.3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243 101 5266,'0'0'2810,"2"-16"-2229,2-3-430,-2 8 127,0 0-1,0 0 0,-1-21 0,-7 41 1187,-1 8-1359,0 1 1,1 0-1,0 0 0,2 1 0,0-1 0,-1 30 1,2 121 40,4-105 137,-1-52-213,0-1-1,1 1 1,0 0 0,1-1 0,0 1-1,1-1 1,1 0 0,6 16-1,-8-22-62,1 0 0,0-1 0,0 1 0,0-1-1,1 1 1,0-1 0,0 0 0,0 0-1,0-1 1,0 1 0,1-1 0,0 0 0,-1 0-1,1 0 1,0-1 0,0 0 0,1 0 0,-1 0-1,9 1 1,-5-1-5,0 0 0,0-1 0,0 0 0,0-1 1,0 0-1,0 0 0,0-1 0,0 0 0,0-1 0,0 1 0,0-2 0,0 0 0,-1 0 0,1 0 0,-1-1 1,0 0-1,0-1 0,0 0 0,-1 0 0,12-10 0,-11 7-6,0-1-1,-1 0 1,0 0 0,0 0-1,-1-1 1,-1 0 0,0 0 0,0-1-1,-1 1 1,0-1 0,0 0-1,-1 0 1,-1 0 0,0-1-1,-1 1 1,1-15 0,-3 11-28,0 0 1,-1-1-1,0 1 1,-2 0-1,1 0 1,-2 0-1,0 1 1,-1-1-1,0 1 1,-1 0-1,-1 1 1,0 0-1,0 0 1,-2 1-1,0 0 1,0 0-1,-1 1 1,-19-15-1,22 19-83,-1 0 0,0 1 0,0 0 0,0 1 0,-1 0 0,0 0 0,0 1 0,0 0 0,0 1 0,-1 0 0,1 1 0,-1 0-1,0 1 1,0 0 0,0 0 0,0 1 0,1 1 0,-1 0 0,0 0 0,0 1 0,1 0 0,-1 1 0,1 0 0,0 1 0,0 0-1,0 1 1,-10 6 0,2 0-185,1 2 0,0 0-1,1 1 1,1 1 0,0 0 0,1 1-1,0 1 1,-18 30 0,25-23-1298,7-12-1065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30.3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1 368,'0'0'6027,"0"38"-3583,2 5-2023,3 0 1,12 57 0,0-2-41,20 549 1012,-34-512-1204,-1 592 156,-4-376-98,21-103-170,-19-247-26,0-5-187,0-40-2796,0 20-1585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18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60 4338,'0'0'8020,"31"0"-7732,19-7-224,11-9 464,5 3-528,-2 1 0,-10 3 32,-10 6-32,-11 3-752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19.2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6611,'0'0'4994,"152"0"-4866,-115 0-128,-4 1 0,-8 10-256,-3-4-336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19.6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51 8132,'0'0'4818,"185"-26"-4578,-129 13-240,4 4 0,-2 7-288,-5 2-112,-44 0-1761,-2 0-2513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20.9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240 0 4754,'0'0'3335,"-28"1"-2383,-6-1-549,-50 7 0,80-6-374,1 0 0,-1 0 0,0 0 0,0 1 0,1-1 0,-1 1 0,1 0 0,0 0 0,-1 0 0,1 1 0,0-1 0,0 1 0,1 0 0,-1 0 0,0 0 0,1 0-1,0 0 1,0 0 0,0 1 0,0-1 0,0 1 0,1-1 0,-1 1 0,1 0 0,-2 7 0,0-2 27,-2 8 79,1 1 1,1 0-1,0 0 1,1 0-1,1 0 1,1 0-1,0 0 1,2 0 0,0 0-1,1 0 1,0-1-1,2 1 1,10 28-1,-1-13 52,0-1 0,2 0-1,2-2 1,1 0-1,1-1 1,24 27 0,-36-46-155,0-1 1,1-1 0,0 1 0,0-2 0,1 1 0,0-1-1,0-1 1,1 1 0,0-2 0,0 0 0,0 0-1,1-1 1,-1 0 0,1-1 0,0 0 0,0-1 0,0-1-1,1 0 1,16 0 0,-24-1-16,0 0-1,0-1 1,-1 1 0,1-1-1,0 0 1,0 0-1,-1-1 1,1 1 0,-1-1-1,0 0 1,1 0 0,-1-1-1,0 1 1,0-1 0,0 0-1,-1 0 1,1 0 0,-1-1-1,0 1 1,1-1-1,-2 0 1,1 0 0,0 0-1,-1 0 1,0 0 0,1 0-1,-2-1 1,3-5 0,1-9 53,0 0 1,-1 0 0,-2 0 0,1 0-1,-2-36 1,-2 45-69,0-1-1,0 1 1,-1 0-1,0 0 1,0 0-1,-1 0 1,-1 1-1,0-1 0,0 1 1,-1 0-1,0 0 1,-7-10-1,-10-9-7,0 1 0,-35-30 0,29 29-1774,-35-44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21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6323,'0'0'6755,"19"98"-6467,-6-98-368,2 0-1168,-8 0-2162,-1 0-3313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21.6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0 8724,'0'0'2473,"-4"18"-1907,-12 55-468,15-71-94,1 0 0,0 1 0,0-1-1,0 0 1,0 0 0,0 0 0,0 1-1,0-1 1,1 0 0,-1 0-1,1 0 1,0 0 0,0 0 0,0 0-1,0 0 1,0 0 0,0 0 0,0 0-1,0 0 1,1 0 0,-1-1-1,1 1 1,-1-1 0,1 1 0,0-1-1,0 0 1,0 1 0,-1-1 0,1 0-1,0 0 1,0 0 0,1 0-1,2 0 1,8 6 0,40 24-47,-1 4-1,85 71 0,-132-101 52,-1 0-1,0 0 1,-1 0-1,1 0 1,-1 1-1,0-1 1,0 1-1,-1 0 1,1 0-1,-1 0 0,0 0 1,-1 0-1,2 10 1,-1 8 210,-1-1 1,-2 33-1,-1-12 466,2-42-661,-1 0 0,1 0 0,-1 0 0,0 0 0,0 0 0,0 0 0,0 0 0,0-1 0,0 1 0,0 0 0,-1-1 0,1 1 0,-1 0 0,1-1 0,-1 0 0,0 1 0,1-1 0,-1 0-1,0 0 1,0 0 0,0 0 0,0 0 0,0 0 0,0-1 0,0 1 0,0-1 0,0 1 0,0-1 0,-4 0 0,-66 6-748,68-6 579,-11-3-1735,2-10-1998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21.9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9764,'0'0'3442,"185"-63"-2962,-119 63-480,1 0 0,-4 0-128,-2 15-176,-45-9-1105,-4-2-3025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22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66 198 8724,'0'0'4210,"-14"-22"-3973,3 5-233,0 0 0,1-1 0,-8-22 0,17 38-4,1-1-1,0 1 1,0 0-1,0 0 1,0 0-1,0 0 0,0 0 1,0-1-1,1 1 1,-1 0-1,1 0 0,0 0 1,-1 0-1,1 0 1,0 0-1,0 0 1,0 0-1,1 1 0,-1-1 1,0 0-1,1 1 1,-1-1-1,1 1 1,-1-1-1,1 1 0,0 0 1,0-1-1,-1 1 1,1 0-1,0 0 1,0 0-1,0 1 0,0-1 1,4-1-1,7-2-24,1 0 0,-1 1 0,24-3 0,-3 3 9,-1 0-1,0 2 0,40 4 1,-65-3 14,1 1 0,-1 0 0,0 1 0,0 0 0,0 0 1,0 0-1,0 1 0,0 0 0,-1 1 0,1 0 1,-1 0-1,0 0 0,0 1 0,-1 0 0,1 1 0,-1-1 1,0 1-1,6 9 0,-10-11 11,1 0 1,-1 1-1,0-1 1,0 1-1,-1 0 1,1-1-1,-1 1 1,0 0-1,-1 0 1,1 0-1,-1 0 1,0 0-1,0 0 1,0 0-1,-1-1 1,0 1-1,-1 6 1,-1-3 10,1 0 0,-2 0 1,1-1-1,-1 1 0,0-1 0,0 0 1,-1 0-1,0 0 0,-7 7 0,-94 91 247,59-61-146,1 2 0,-42 58 0,61-57 70,26-45-191,0-1 0,0 1 0,0-1 0,1 1 0,-1-1 0,1 1 1,-1 0-1,1-1 0,-1 1 0,1 0 0,0-1 0,0 1 0,0 0 1,0-1-1,0 1 0,0 0 0,1-1 0,-1 1 0,1 0 0,-1-1 1,1 1-1,-1-1 0,1 1 0,0-1 0,0 1 0,0-1 0,0 1 1,0-1-1,1 2 0,6 1 3,-1 0 1,1-1-1,0 1 1,0-2-1,0 1 1,0-1-1,1 0 1,-1-1-1,10 1 1,85 1-17,-78-3-97,-8 1-257,1-1 0,-1-1-1,1 0 1,-1-1 0,0-1 0,0 0 0,0-2 0,0 0 0,19-9 0,-34 13 54,0 0 0,0 0 0,0-1 1,0 1-1,0-1 0,0 0 0,-1 1 0,1-1 0,-1 0 1,1 0-1,1-3 0,7-18-6306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22.6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7764,'0'0'1600,"35"142"689,-23-79-1120,1-4-17,-4-7-783,1-4-305,-10-4 560,0-1-608,0 3 0,0 3-16,-13 2-288,0 1-16,4-8-961,9-16-528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23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168 100 2001,'0'0'5893,"2"-9"-5471,9-25-145,-10 33-217,-1-1-1,1 0 0,0 1 0,-1-1 1,0 0-1,1 0 0,-1 0 0,0 1 1,0-1-1,0 0 0,0 0 0,0 0 1,0 1-1,-1-1 0,1 0 0,-1 0 1,1 1-1,-1-1 0,0 0 0,1 1 1,-1-1-1,0 1 0,-2-3 0,-12 0-27,-1 1-1,1 0 0,-1 1 1,0 1-1,0 1 0,0 0 1,-26 4-1,41-4-32,0 0-1,0 0 1,0 0-1,0 0 1,1 0-1,-1 0 1,0 0-1,0 0 1,0 0-1,0 0 1,1 0-1,-1 1 1,0-1-1,0 0 1,1 1-1,-1-1 1,0 1-1,0-1 1,1 1-1,-1-1 1,0 1-1,1-1 1,-1 1 0,1-1-1,-1 1 1,1 0-1,-1 0 1,1-1-1,-1 1 1,1 0-1,0-1 1,-1 1-1,1 0 1,0 0-1,0 0 1,0 0-1,-1-1 1,1 1-1,0 0 1,0 0-1,0 0 1,0 0-1,0-1 1,1 1-1,-1 0 1,0 0-1,0 0 1,0-1-1,1 1 1,-1 0 0,1 0-1,-1-1 1,0 1-1,1 0 1,-1 0-1,1-1 1,0 2-1,3 2 16,-1 1 0,0-1-1,1 1 1,0-1 0,0 0 0,0-1-1,6 5 1,37 20 126,-10-7 73,0 2-1,-2 1 1,48 43 0,-74-59-148,-1 1 0,1 0 0,-2 1 0,1 0 0,-2 0 0,1 0 0,-1 1 0,-1 0 0,0 0 0,0 0 1,-1 1-1,-1 0 0,0-1 0,0 1 0,-1 0 0,0 24 0,-2-35-61,0 0 0,0 0 1,0-1-1,0 1 0,0 0 0,0 0 0,0 0 0,0-1 1,-1 1-1,1 0 0,0 0 0,0-1 0,-1 1 1,1 0-1,-1-1 0,1 1 0,0 0 0,-1-1 0,1 1 1,-1-1-1,0 1 0,1-1 0,-1 1 0,1-1 0,-1 1 1,0-1-1,0 1 0,0-1 0,-25 0 174,21-2-154,0 1-1,0-1 0,1 0 0,-1 0 0,1-1 0,-1 1 0,1-1 1,0 0-1,-5-5 0,1-1-90,1-1 0,1 0-1,0 0 1,0-1 0,1 0 0,1 0 0,-1 0-1,2 0 1,0-1 0,-4-22 0,3-8-640,0-72 1,4 98 556,2-2-1550,5 3-957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31.0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0 353 2449,'0'0'5888,"2"0"-5613,0 1 0,-1 0 0,1 0 0,0-1 0,0 1 0,0-1 0,0 1 0,-1-1 0,1 0 0,0 0 0,0 0 0,2 0 0,7-7-184,-1-1 0,1 0 1,-2-1-1,0 0 0,0 0 0,0-1 0,-1 0 0,9-16 1,14-14-64,40-37-18,-41 47-250,-1-2 0,34-51 0,-62 83 220,0 0 0,0 0 0,0 1 0,0-1 0,0 0 0,0 0 0,0 0 0,0 1 0,0-1 0,0 1 0,0-1 0,0 0 0,0 1 0,-1 0-1,1-1 1,0 1 0,0-1 0,-1 1 0,1 0 0,0 0 0,-1-1 0,2 2 0,24 24 60,-24-24-67,44 52 43,-3 2 0,57 94 0,-17-24-537,-68-106-1762,-5-18-2354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24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4946,'0'0'3690,"3"19"-2575,12 62-136,-13-76-919,0-1-1,-1 0 1,1 0 0,1 0-1,-1 0 1,1 0-1,-1-1 1,1 1 0,0-1-1,0 1 1,1-1-1,-1 0 1,1 0-1,-1-1 1,1 1 0,0-1-1,0 0 1,0 0-1,1 0 1,-1 0 0,8 1-1,5 4 15,103 39 264,-89-36-337,0 1 0,-1 1 0,52 30-1,-80-41 15,0 1 0,0 0 0,1 1 0,-1-1 0,-1 0 0,1 1 0,0-1 0,-1 1 0,1-1 0,-1 1 0,0 0 0,1 0 0,-1-1 0,-1 1 0,1 0 0,0 0 0,-1 0 0,1 0 0,-1 0 0,0 0 0,0 0 0,0 0 0,-1 0 0,1 0 0,-1 0 0,-1 4 0,1-1 54,-1 1-1,0-1 1,0 0-1,-1 0 1,0 0-1,0 0 1,0 0-1,-1-1 0,0 1 1,-7 8-1,4-7-67,0-1 0,0 0 0,-1 0 0,0-1 0,0 0 0,0 0-1,0-1 1,-1 0 0,1 0 0,-1-1 0,0 0 0,0-1 0,-1 0 0,1 0 0,0-1-1,0 0 1,-18-2 0,24 2-70,-1-2 1,1 1-1,0 0 0,0-1 0,0 1 1,0-1-1,0 0 0,0 0 0,0 0 1,0-1-1,0 1 0,0-1 0,0 1 1,1-1-1,-4-3 0,-19-28-3441,16 10-100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24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21 6403,'0'0'5797,"-3"-3"-5026,3 3-768,-1 0 0,1-1 0,0 1 1,0 0-1,0 0 0,0-1 0,0 1 0,-1 0 0,1 0 0,0-1 0,0 1 0,0 0 0,0 0 0,0-1 0,0 1 0,0 0 0,0-1 0,0 1 0,0 0 1,0 0-1,0-1 0,0 1 0,0 0 0,0 0 0,0-1 0,0 1 0,1 0 0,-1 0 0,0-1 0,0 1 0,0 0 0,0 0 0,1-1 0,-1 1 0,0 0 0,0 0 1,0 0-1,1-1 0,-1 1 0,0 0 0,0 0 0,0 0 0,1 0 0,-1 0 0,0-1 0,0 1 0,1 0 0,-1 0 0,0 0 0,1 0 0,-1 0 0,0 0 1,0 0-1,1 0 0,-1 0 0,1 0 0,34-5 380,66 4 585,-65 1-610,138-1 56,-100 1-2969,-25 0-1798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25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17 9028,'0'0'4800,"0"0"-4787,-1 0 0,1 0 1,0 0-1,-1 0 1,1-1-1,0 1 1,-1 0-1,1 0 0,0 0 1,-1 0-1,1-1 1,0 1-1,-1 0 0,1 0 1,0-1-1,0 1 1,-1 0-1,1-1 0,0 1 1,0 0-1,0-1 1,-1 1-1,1 0 1,0-1-1,0 1 0,0 0 1,0-1-1,0 1 1,0 0-1,0-1 0,0 1 1,0-1-1,0 1 1,0 0-1,0-1 0,0 1 1,4-2-9,1 1 0,-1 0 1,1 0-1,-1 0 0,1 1 0,-1 0 0,1 0 1,0 0-1,-1 0 0,1 1 0,-1-1 1,8 3-1,62 18 7,-60-16 34,0 1 1,0 0-1,-1 1 1,0 0-1,20 16 1,-28-19-29,-1 0 1,1 0 0,-1 1-1,0-1 1,0 1-1,-1 0 1,1 0 0,-1 0-1,0 0 1,-1 1-1,1 0 1,-1-1 0,0 1-1,0 0 1,-1 0-1,2 10 1,-1 6 35,0 0 1,-1 1 0,-1-1-1,-2 1 1,0-1-1,-1 0 1,-1 0 0,-1 0-1,-1 0 1,-1-1-1,-1 0 1,-13 26 0,-61 102-602,82-149 441,-1 1 1,1-1 0,0 1 0,0-1 0,0 1 0,-1-1-1,1 1 1,0-1 0,0 0 0,-1 1 0,1-1 0,0 0-1,-1 1 1,1-1 0,0 0 0,-1 1 0,1-1 0,-1 0-1,1 0 1,-1 0 0,1 1 0,0-1 0,-1 0 0,1 0-1,-1 0 1,1 0 0,-1 0 0,1 0 0,-1 0 0,1 0-1,-1 0 1,1 0 0,-1 0 0,0 0 0,-2 0-1878,-3 0-3337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1:25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 9748,'0'0'4274,"162"-24"-3217,-89 24-513,10 0-544,18 0-496,-65 0-1313,1-11-3249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38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227 55 6179,'0'0'5688,"0"-5"-4981,0-18-395,0 17 987,-43-12 43,38 17-1376,-1 0 0,0 0 0,0 1 0,0 0 0,0 1 0,0-1 0,0 1 0,0 0 0,0 0 0,0 1 0,1 0-1,-1 0 1,0 0 0,1 1 0,0 0 0,-7 4 0,5-3-20,-1 1 0,2 1-1,-1-1 1,0 1 0,1 0-1,0 0 1,1 1 0,-1 0-1,1 0 1,-7 13 0,12-18 42,-1 0-1,0 0 1,0 0 0,1 0 0,-1 0 0,1 1 0,0-1 0,-1 0 0,1 0 0,0 1 0,1-1 0,-1 0 0,0 0 0,1 1 0,-1-1 0,1 0 0,-1 0 0,1 0 0,0 0 0,0 0 0,0 0 0,0 0 0,0 0 0,1 0 0,-1 0 0,1-1 0,-1 1 0,1-1-1,-1 1 1,1-1 0,0 1 0,3 1 0,7 5-8,0-1-1,1-1 0,0 0 1,15 5-1,-4-1 31,-1 0-14,7 3 28,53 32 1,-81-45-25,-1 1-1,0 0 1,0-1 0,0 1-1,0 0 1,0-1-1,0 1 1,0 0 0,0 0-1,0 0 1,-1 0 0,1 0-1,0 0 1,-1 0-1,1 0 1,0 0 0,-1 0-1,1 1 1,-1-1-1,0 0 1,1 0 0,-1 0-1,0 1 1,0-1 0,0 0-1,0 2 1,0-1 7,-1-1 0,0 1-1,0 0 1,0-1 0,0 1 0,0-1 0,0 0 0,0 1 0,-1-1-1,1 0 1,0 0 0,-1 0 0,1 0 0,-1 0 0,-2 2 0,-8 2 97,0 1 1,0-2-1,-19 5 1,30-8-97,-19 4 8,8-1-77,-1-1-1,0 0 1,0-1-1,-13 1 1,25-4-50,0 0 0,1 0 0,-1 0 0,0 0 0,1 0 0,-1 0 0,1 0-1,0 0 1,-1 0 0,1 0 0,0-1 0,0 1 0,-1 0 0,1 0 0,0 0 0,0-1 0,0 1 0,1 0 0,-1-1 0,1-29-1493,-1 30 1302,5-24-3503,10 5-2387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38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3041,'0'0'5269,"4"4"-4257,-1-1-917,-1 0 0,0 0 0,0 1 0,0-1 0,0 1 0,0-1 0,-1 1 0,1 0 0,-1 0 0,0-1 0,0 1 0,-1 0 0,1 0 0,-1 6 0,0 71 605,-2-41-432,2-36-236,0 9 18,0 0 1,0 0-1,1-1 0,1 1 0,0 0 1,6 18-1,-8-30-131,1-1-1,-1 1 1,0 0 0,1-1 0,-1 1 0,0-1-1,1 1 1,-1-1 0,1 1 0,-1-1 0,1 1-1,-1-1 1,1 0 0,-1 1 0,1-1 0,-1 0-1,1 1 1,0-1 0,-1 0 0,1 1 0,-1-1-1,1 0 1,0 0 0,-1 0 0,1 0 0,0 0-1,-1 0 1,1 0 0,0 0 0,-1 0 0,1 0-1,0 0 1,-1 0 0,1 0 0,0-1 0,-1 1-1,1 0 1,-1 0 0,1-1 0,-1 1 0,1 0-1,0-1 1,-1 1 0,1-1 0,-1 1 0,1-1-1,-1 0 1,2-13-3542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39.1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2257,'0'0'4258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39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5282,'155'156'1425,"-151"-152"-1343,0 1 0,0 0 0,0 1 0,0-1 0,-1 1 0,0-1 0,3 10-1,-5-12-43,-1 0-1,1-1 0,-1 1 0,0 0 0,0-1 0,0 1 0,0 0 1,0 0-1,-1 4 0,-1 8 126,2 12 386,-1-5-249,1 1 0,1-1 0,1 1-1,1-1 1,9 32 0,-4-114-162,-6 40-129,2 1 0,1 0-1,0 0 1,16-34-1,-18 44-13,1 1 0,1 0-1,-1 0 1,1 0 0,0 1-1,1 0 1,0 0-1,0 0 1,1 1 0,-1-1-1,1 2 1,16-11 0,-20 14 33,1 1 0,-1-1 0,1 1 0,-1 0 0,1 0 0,0 0 0,-1 1 0,1-1 0,0 1 0,0 0 0,-1 0 0,1 0 0,0 1 0,0-1 0,-1 1 1,1 0-1,0 0 0,-1 0 0,1 0 0,-1 1 0,1-1 0,-1 1 0,0 0 0,0 0 0,1 0 0,-2 1 0,1-1 0,0 1 0,0-1 0,-1 1 0,1 0 0,-1 0 0,0 0 0,0 1 0,0-1 1,2 5-1,1 8 176,1 0 1,-2 1-1,3 20 1,-6-27-268,0 0 1,1 0-1,0 0 1,1 0 0,0-1-1,1 1 1,0-1-1,0 0 1,1 0 0,0 0-1,9 12 1,-12-20-1843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39.8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0 2753,'0'0'5160,"-23"13"-4680,1-1-328,0 1 0,-25 20 0,44-30-106,0 0-1,0 0 0,0 1 0,1-1 0,-1 1 1,1 0-1,0 0 0,0 0 0,0 0 0,1 0 1,0 0-1,-1 1 0,1-1 0,1 0 0,-1 1 1,1-1-1,-1 0 0,1 1 0,1-1 0,-1 0 1,2 7-1,-1 9 188,-1-11-136,-1 15 203,2 0 1,0 0 0,6 24-1,-5-39-232,0-1-1,1 0 1,0 0-1,0 0 1,1-1-1,0 1 1,0-1-1,1 0 1,0 0-1,0 0 1,0-1-1,9 8 1,-3-5-12,0-1 1,1 0 0,0-1 0,0-1 0,1 0 0,0 0 0,0-1 0,0-1-1,0 0 1,1-1 0,0-1 0,-1 0 0,1 0 0,0-2 0,0 1 0,0-2-1,0 0 1,16-3 0,-25 2-36,1 1 0,-1 0 0,0-1 0,0 0 1,0 0-1,0-1 0,-1 1 0,1-1 0,-1 0 0,1-1 0,-1 1 0,0-1 0,0 1 0,0-1 1,-1 0-1,0-1 0,1 1 0,-1 0 0,-1-1 0,1 0 0,-1 0 0,0 0 0,3-7 0,0-5-6,0 0 0,-1 0 0,-1 0 0,-1-1 0,0 1 0,-2-19 0,0 28-5,0 1-1,-1 0 1,0 0 0,-1 0-1,0-1 1,0 2 0,0-1-1,-1 0 1,0 0 0,0 1-1,0-1 1,-1 1-1,-8-10 1,3 5-6,-1 2 0,0-1 1,0 1-1,-1 1 0,0 0 0,0 0 0,-13-5 0,-3-1-91,0 2-1,-2 2 0,1 0 1,-1 2-1,0 1 0,-36-4 1,-53 7-2872,111 5 302,6 3-1481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40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87 2961,'0'0'6857,"-4"0"-5790,-14 0-579,13 0 1073,14-1-633,152-31-157,10-2-365,0 18-314,-124 13-2508,-89 9 1999,-1 1 0,-62 21 0,-12 1-1181,105-27-142,-1-2-1328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34.5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6 528,'0'0'10640,"-17"-3"-8639,54 2-2173,-20 0 176,0 0 1,0 1-1,28 5 0,-41-4-15,-1 0 0,1 1-1,-1 0 1,0 0 0,0 0 0,0 0 0,0 0 0,0 0-1,0 1 1,-1 0 0,1-1 0,-1 1 0,0 0 0,1 0-1,-2 0 1,1 1 0,2 3 0,1 4-2,0-1 1,-1 1-1,-1 1 0,4 13 1,15 173 236,-22-196-229,1 1 0,0 0 1,0-1-1,0 1 0,0-1 0,0 1 0,0-1 1,0 0-1,1 1 0,0-1 0,-1 0 0,1 0 1,0 0-1,0 0 0,0 0 0,0-1 0,0 1 1,0-1-1,0 1 0,1-1 0,-1 0 0,1 0 1,-1 0-1,1 0 0,-1 0 0,1 0 0,0-1 1,-1 1-1,1-1 0,0 0 0,-1 0 1,1 0-1,5 0 0,-1-1-29,0 0 1,1 0-1,-1-1 1,0 1-1,0-2 1,0 1-1,0-1 1,-1 0-1,1 0 0,-1-1 1,9-6-1,-2 0-98,-1-1 0,0 0 0,-1 0-1,-1-2 1,0 1 0,12-20-1,-16 22-57,-2 0-1,1 0 1,-1 0-1,-1-1 0,0 1 1,0-1-1,-1 0 0,-1 0 1,1 0-1,-2-14 1,0 24 182,-1 0 0,1-1 0,-1 1 0,1 0 0,-1-1 0,0 1 0,0 0 0,0 0 0,0 0 0,1 0 0,-2 0 0,1 0 0,0 0 1,0 0-1,0 0 0,0 0 0,0 0 0,-1 1 0,1-1 0,0 1 0,-1-1 0,1 1 0,-1-1 0,1 1 0,0 0 0,-1-1 0,1 1 0,-1 0 1,-1 0-1,-52-3 247,48 3-211,-4 0-17,7 0-8,1 0 0,-1 0 1,1 0-1,-1 0 0,1 0 1,-1 1-1,1-1 0,-1 1 1,1 0-1,-6 2 0,7-1-4,1 0 0,0-1 0,-1 1 0,1 0 0,0 0 0,0 0 0,0 0 0,0 0 0,0 0 0,1 0 0,-1 1 0,1-1 0,-1 0 0,1 0 0,0 0 0,0 1 0,0-1 0,0 0 0,1 4 0,-1-2 20,0-1 0,0 1 1,1-1-1,0 1 0,0-1 0,0 0 1,0 0-1,0 1 0,0-1 1,1 0-1,0 0 0,0 0 1,-1 0-1,2-1 0,3 6 1,0-3 49,0 0 1,0 0-1,0 0 1,1-1 0,-1 0-1,15 6 1,-4-4 6,0 0 0,0-1-1,1-1 1,-1-1 0,31 3 0,6-6-1402,-44-2-1393,-4-10-2488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06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3073,'0'0'0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08.7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 5026,'0'0'1409,"-11"21"-721,-4 5-463,6-13-100,2 0 1,-1 1-1,2 0 0,0 0 1,1 1-1,0 0 0,-3 16 0,-5 36 467,2 0 0,4 1 0,2 0-1,9 132 1,1-168-429,2-1-1,1 0 0,1 0 1,2-1-1,25 50 1,13 38 386,-20-18-238,21 135 1,-2-8-132,71 347-12,-98-459-70,25 77-26,100 269-1,34 130 18,19 172-107,-189-736-230,1 0 0,2-1-1,0 0 1,22 30 0,-31-50-489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0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51 9652,'0'0'3986,"13"-28"-3794,12 21 64,4-1-256,0 3 0,-9 3-112,4 2 112,1 0-496,-2 0-1217,-20 0-1280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0.4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1 131 10181,'0'0'2817,"95"5"-2769,-40-13 80,3-20-128,-3-4 0,-8-8-688,-41 25-1361,-6 2-3474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0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8788,'0'0'2009,"30"22"-1291,101 75-484,-73-58-166,-38-27 20,0 2-1,-1 0 1,20 20-1,-33-27-63,0 0-1,-1 0 1,0 0-1,0 1 1,-1 0-1,0 0 0,0 0 1,-1 0-1,0 0 1,-1 1-1,3 10 0,-1 5 17,-1 0-1,0-1 1,-2 1-1,-1 0 0,0 0 1,-2 0-1,-1 0 1,-1 0-1,-1-1 1,-1 0-1,-1 0 0,0 0 1,-2-1-1,-1 0 1,-1 0-1,-1-1 1,-17 23-1,-33 38-1069,61-91-4087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1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352 45 1024,'0'0'8535,"-32"-10"-8346,-4-1 46,-60-11 0,93 21-206,0 1 0,0 0 0,1 0 0,-1 0 0,0 0 0,0 0 0,0 1 0,0-1 0,0 1 0,0 0 0,0 0 0,1 0 0,-1 0 0,0 0 0,1 1 0,-1-1 0,1 1 0,-1-1 0,-3 5 0,3-2 2,-1 1-1,0 0 0,1 0 0,0 0 0,0 0 0,-3 11 0,-1 0-15,-11 24 139,2 0-1,2 1 1,2 1 0,1 0 0,2 1 0,3 0 0,1 0 0,1 74-1,3-112-146,1 1-1,0 0 0,0 0 0,1 0 0,-1 0 1,1 0-1,1 0 0,-1-1 0,1 1 1,0 0-1,0-1 0,1 0 0,-1 1 1,1-1-1,0 0 0,1 0 0,-1-1 0,1 1 1,0-1-1,0 1 0,1-1 0,-1-1 1,1 1-1,0 0 0,0-1 0,0 0 0,0-1 1,0 1-1,10 2 0,0 1 9,1-1 0,-1-1 1,1 0-1,0-1 0,1-1 0,-1-1 0,0 0 0,0-1 1,1-1-1,-1 0 0,0-1 0,0-1 0,0-1 0,28-9 1,-36 10 20,1-1 1,0 0 0,-1 0-1,0-1 1,0 0 0,-1 0 0,1 0-1,-1-1 1,0-1 0,0 1 0,-1-1-1,0 0 1,0 0 0,-1-1 0,0 0-1,0 0 1,-1 0 0,0 0-1,0-1 1,-1 0 0,0 0 0,-1 0-1,0 0 1,0 0 0,-1 0 0,1-17-1,-4 4-20,-1 0 0,-1 1 0,-1 0 1,-1 0-1,-1 0 0,0 0 0,-2 1 0,-19-33 0,-20-53-590,19 23-2508,23 78-7,0 5-155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1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1 120 7507,'0'0'4050,"204"-41"-3810,-129 26-160,2-5-80,-2-1-240,-53 9-1488,-2 1-3731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1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9380,'0'0'1825,"160"-14"-1825,-120 10-384,-30 2-641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2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9508,'0'0'2674,"194"9"-2562,-144-9-112,-4 0-897,-40 0-95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3.5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24 182 4434,'0'0'7430,"-5"-16"-6787,-14-51-504,19 65-139,0-1-1,0 1 1,0 0 0,1-1 0,-1 1 0,1-1 0,-1 1-1,1 0 1,0 0 0,0-1 0,0 1 0,0 0-1,0 0 1,0 0 0,1 0 0,-1 0 0,1 0 0,-1 0-1,1 1 1,0-1 0,-1 0 0,1 1 0,0-1-1,0 1 1,3-1 0,4-3 13,0 0 0,0 1 0,19-6 0,-26 9-12,19-5-15,0 2 1,1 0 0,-1 1-1,1 1 1,0 1 0,-1 1-1,1 1 1,23 4 0,-42-4 13,0 0 0,0 1 1,0 0-1,0-1 0,-1 1 1,1 0-1,0 1 0,-1-1 1,0 0-1,1 1 0,-1-1 0,0 1 1,0 0-1,-1 0 0,1 0 1,0 0-1,-1 0 0,0 0 1,0 0-1,0 0 0,0 0 1,0 1-1,-1-1 0,1 7 0,0-5 1,0 1 0,0-1 0,-1 1-1,0-1 1,0 1 0,-1 0 0,1-1-1,-1 1 1,0-1 0,-1 1 0,1-1-1,-1 0 1,0 1 0,-5 7-1,-3-1 20,-1-1-1,-1-1 0,1 0 0,-14 8 0,12-9-24,1 0 0,1 1-1,-1 0 1,-15 19 0,26-28 1,1-1 0,0 0 0,-1 1 0,1-1 0,0 1 0,0-1 0,-1 0 0,1 1 0,0-1 0,0 1 0,0-1 0,-1 1 0,1-1 0,0 1 0,0-1 0,0 1 0,0-1 0,0 1 0,0-1 0,0 1 0,0-1 0,0 1 0,0-1 0,0 1 0,1-1 0,-1 0 0,0 1 1,0-1-1,0 1 0,1-1 0,-1 1 0,0-1 0,0 1 0,1-1 0,-1 0 0,0 1 0,1-1 0,-1 0 0,0 1 0,1-1 0,-1 0 0,1 0 0,-1 1 0,1-1 0,-1 0 0,0 0 0,1 0 0,-1 1 0,1-1 0,-1 0 0,1 0 0,-1 0 0,1 0 0,-1 0 0,1 0 0,-1 0 0,1 0 0,-1 0 0,1 0 0,44 0 117,-29 0-22,10 1-46,0 2-1,0 1 1,0 0-1,-1 2 0,1 1 1,-2 2-1,1 0 1,-1 1-1,-1 1 1,0 2-1,27 18 1,-46-28-9,-1 0 0,1 0 0,-1 0 1,0 1-1,0-1 0,0 1 0,-1-1 1,1 1-1,-1 0 0,0 0 0,0 0 0,0 1 1,-1-1-1,1 0 0,-1 1 0,0-1 1,0 1-1,-1-1 0,1 1 0,-1-1 1,0 1-1,-1 0 0,1-1 0,-1 1 0,1-1 1,-1 1-1,-1-1 0,1 0 0,-1 1 1,-2 4-1,-2-1 26,-2 0-1,1 0 1,-1-1 0,0 0-1,-1 0 1,1-1 0,-1 0-1,-1 0 1,-9 4 0,-12 4-64,-53 18 0,62-25-214,-1-1 0,0-2 0,0 0 0,0-1 0,0-1 0,-47-2 0,69 0 131,0 0-1,0 0 1,0 0 0,1 0 0,-1 0-1,0 0 1,0 0 0,0 0 0,0 0-1,0 0 1,0-1 0,0 1 0,0 0-1,0-1 1,0 1 0,1 0 0,-1-1-1,0 1 1,0-1 0,0 0 0,1 1-1,-1-1 1,0 0 0,1 1 0,-1-1-1,0 0 1,1 0 0,-1 1 0,1-1-1,-1 0 1,1 0 0,0 0 0,-1 0-1,1 0 1,0 0 0,0 0 0,0 0-1,-1 1 1,1-1 0,0 0 0,0 0-1,1-2 1,-1-19-4272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35.1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2449,'0'0'6363,"16"-1"-4426,479 1-1718,-493 0-2514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3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0 672,'0'0'10797,"7"17"-10575,6 20 67,-2 1 1,-2 1-1,-2-1 1,-1 1-1,0 41 0,-5 323 595,-1-402-928,0 1 0,0-1 0,0 0 0,0 1 0,0-1 0,1 0 0,-1 0 0,0 1 0,1-1 1,-1 0-1,1 0 0,-1 0 0,1 1 0,0-1 0,-1 0 0,1 0 0,0 0 0,0 0 1,0 0-1,0 0 0,0 0 0,0-1 0,0 1 0,0 0 0,0 0 0,0-1 0,0 1 0,0-1 1,1 1-1,1 0 0,-2-1-171,0 0 1,0 0-1,0-1 1,1 1-1,-1 0 1,0 0-1,0-1 1,0 1-1,0 0 1,0-1-1,0 1 1,0-1-1,0 0 1,0 1-1,0-1 1,0 0-1,0 1 1,0-1-1,0 0 1,-1 0-1,1 0 1,0 0-1,-1 0 1,2-1-1,8-21-6844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4.2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8372,'0'0'4642,"0"51"-4306,0-47-224,0-2-112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4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 7507,'0'0'2212,"5"12"-1556,-4-7-603,4 8 8,0 1-1,-1-1 0,2 18 1,-5-26 0,0 0 0,-1 0 1,0 0-1,0 0 0,0 0 0,-1 0 1,1 0-1,-1 0 0,0 0 1,-1 0-1,1 0 0,-1-1 1,0 1-1,0-1 0,-4 7 1,-17 19 160,14-20-141,1 1 0,0 0 0,0 1 0,-9 20 0,17-32-95,1 1 1,-1 0-1,0-1 1,0 1 0,1-1-1,-1 1 1,0-1 0,1 1-1,-1 0 1,1-1-1,-1 0 1,1 1 0,-1-1-1,1 1 1,-1-1 0,1 0-1,-1 1 1,1-1-1,0 0 1,-1 1 0,1-1-1,0 0 1,-1 0 0,1 0-1,-1 1 1,1-1-1,0 0 1,-1 0 0,1 0-1,0 0 1,-1 0 0,1 0-1,0-1 1,-1 1-1,2 0 1,36 0 33,-30 0 1,5-2-11,0-1 0,-1 1 0,1-2 0,0 0-1,-1-1 1,0 0 0,0 0 0,-1-1-1,1-1 1,-1 0 0,16-14 0,-7 8 73,-20 12-65,1 1 0,0-1 1,0 1-1,-1-1 0,1 1 1,0 0-1,0-1 0,0 1 1,0 0-1,0 0 1,-1-1-1,1 1 0,0 0 1,0 0-1,0 0 0,0 0 1,0 0-1,0 0 0,0 1 1,-1-1-1,1 0 1,0 0-1,0 1 0,0-1 1,0 0-1,0 1 0,-1-1 1,1 1-1,0-1 0,0 1 1,-1-1-1,1 1 1,0 0-1,-1-1 0,1 1 1,-1 0-1,1-1 0,-1 1 1,1 1-1,17 38 114,-16-32-54,35 113 1314,-24-72-1277,3 0 0,22 48 0,-21-73-1123,2-18-4566,-10-7-642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5.1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9124,'0'0'4645,"1"7"-4565,-1-3-76,0 0-1,1-1 1,0 1-1,0 0 1,0 0-1,0 0 1,1 0-1,-1-1 1,1 1-1,0-1 1,0 1-1,1-1 1,-1 0-1,1 0 1,-1 0-1,1 0 1,0 0-1,0 0 1,0-1-1,0 0 1,5 3-1,41 30 179,71 66-1,0 0-63,-115-98-128,0 0 0,-1 0 0,1 1 0,-1 0 0,0-1 0,0 2 0,-1-1 0,1 0 0,-1 1 0,0-1 0,0 1 0,0 0 0,-1 0 0,0 0 0,0 0 0,0 1 1,0-1-1,-1 0 0,0 1 0,0-1 0,0 12 0,-1-16 9,-1 1 1,1 0 0,-1-1-1,1 1 1,-1-1 0,0 1-1,0-1 1,0 1 0,0-1-1,0 0 1,0 1 0,0-1-1,0 0 1,0 0 0,0 0-1,-1 0 1,1 0 0,0 0-1,-1 0 1,1 0 0,-1 0-1,1-1 1,-4 2 0,-45 13 37,41-12-7,-20 3-56,0 0 1,0-2 0,0-1 0,0-1 0,-1-2 0,-30-3-1,60 3 14,-3 0-114,0 0 1,0 0-1,0 0 0,1-1 0,-1 1 1,0-1-1,0 1 0,1-1 0,-1 0 1,0 0-1,1 0 0,-1-1 0,1 1 1,-1 0-1,1-1 0,0 0 0,-1 0 1,1 1-1,0-1 0,0 0 0,0-1 1,1 1-1,-1 0 0,-2-5 0,-6-21-3985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5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 9796,'0'0'4018,"223"-3"-4002,-124-10 417,4-7-433,8 1 0,-12 2-145,-22 7 1,-17 10-368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6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13 4450,'0'0'3799,"6"-12"-3076,-20 233-5,14-165-1134,0-52-1220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7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64 4114,'0'0'2724,"-9"-10"-2217,-31-30 432,38 39-876,1 0 0,0 0 0,0 0 0,0-1 0,-1 1 1,1 0-1,-1 1 0,1-1 0,-1 0 0,1 0 0,-1 1 0,1-1 0,-1 1 0,0-1 1,1 1-1,-1 0 0,0-1 0,1 1 0,-1 0 0,0 0 0,0 0 0,1 0 1,-1 1-1,0-1 0,1 0 0,-1 1 0,0-1 0,1 1 0,-1 0 0,1-1 1,-1 1-1,1 0 0,-1 0 0,1 0 0,0 0 0,-1 0 0,1 0 0,-1 2 0,-3 3 78,1 0-1,0 1 1,0-1-1,1 1 0,0 0 1,-4 9-1,7-14-111,-17 42 265,3 1 0,2 0 0,1 1 0,3 0 0,1 0-1,0 66 1,7-89-346,0-10 11,0 1 0,0-1 0,5 25 0,-4-34-11,0-1 0,0 1 0,0-1 0,1 1 0,-1-1 0,1 0 0,0 1 0,0-1 0,0 0 1,0 0-1,1 0 0,-1-1 0,1 1 0,0-1 0,0 1 0,-1-1 0,2 0 0,3 3 0,-4-3-268,1 0 0,0 0 0,0-1 0,0 1-1,0-1 1,0 0 0,0 0 0,0 0 0,0 0 0,1-1-1,-1 0 1,5 0 0,12-1-3471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7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128 103 1825,'0'0'6392,"0"10"-5933,0 273 2790,-1-283-3236,0 1 0,0-1-1,-1 0 1,1 0-1,0 0 1,0 0-1,0 0 1,0-1-1,0 1 1,0 0 0,0 0-1,0-1 1,0 1-1,0-1 1,0 1-1,-2-2 1,0-4-117,0-1 0,0 0 0,0 0 0,1 0 1,0 0-1,0 0 0,1-1 0,-1-11 0,0-68-563,2 62 487,0-134-1082,0 158 1266,0-1 0,0 0-1,0 1 1,0-1 0,0 0 0,1 1 0,-1-1 0,0 0-1,1 1 1,-1-1 0,1 1 0,-1-1 0,1 1 0,0-1-1,0 1 1,0-1 0,0 1 0,0 0 0,0-1 0,0 1-1,0 0 1,0 0 0,1 0 0,-1 0 0,1 0 0,-1 0 0,0 0-1,1 0 1,2 0 0,2-1 93,1 1 1,-1 0-1,1 1 0,-1 0 0,1 0 0,8 1 1,8 0 301,-15-1-350,-1 1 0,0 0 0,1 0 1,-1 1-1,0-1 0,0 2 0,0-1 0,0 1 0,-1 0 1,1 1-1,-1-1 0,0 1 0,1 0 0,-2 1 0,1 0 0,-1 0 1,1 0-1,-1 0 0,-1 1 0,8 10 0,-7-9 82,-1 1 0,1 0 0,-1 1 0,-1-1 0,0 1 0,0-1 0,0 1-1,-1 0 1,-1 0 0,1 0 0,-1 0 0,-1 0 0,0 1 0,0-1 0,-1 0 0,-2 14 0,0-15-60,0-1 0,-1 1 0,0-1 1,0 0-1,0 0 0,-1 0 0,0-1 1,0 1-1,-1-1 0,0-1 1,0 1-1,0-1 0,-1 0 0,0 0 1,-11 6-1,-1-1-47,0 1 1,-1-2-1,-1-1 0,-35 10 0,46-15-117,0-1 1,1 0-1,-1-1 0,0 0 0,0 0 0,-18-2 0,26 1-39,0-1-1,-1 1 1,1-1 0,0 1 0,0-1 0,0 0-1,0 0 1,0 0 0,0 0 0,0-1 0,0 1 0,0 0-1,-3-4 1,4 3-216,-1 0-1,1 0 1,0-1-1,-1 1 1,1 0-1,0-1 1,1 1-1,-1 0 1,0-1-1,1 1 1,-1-1-1,1 0 1,0 1-1,0-5 1,0-14-6733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8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0 154 7363,'0'0'2708,"29"-2"-2609,93-9 149,-116 10-257,1 1 1,-1-1-1,0 0 0,0-1 0,0 0 1,0 0-1,-1 0 0,1 0 0,0-1 1,-1 0-1,0 0 0,0-1 0,0 1 1,0-1-1,0 0 0,-1-1 0,8-8 1,-11 11-34,1 1 1,-1-1 0,0 0-1,0 0 1,0 0-1,0 0 1,0 0 0,0 0-1,-1 0 1,1 0-1,-1 0 1,1 0 0,-1 0-1,0 0 1,0 0 0,0-1-1,0 1 1,0 0-1,0 0 1,-1 0 0,1 0-1,-1 0 1,1-1-1,-1 1 1,0 0 0,0 0-1,0 1 1,0-1 0,0 0-1,0 0 1,0 0-1,-1 1 1,1-1 0,-1 1-1,1-1 1,-1 1-1,0-1 1,0 1 0,1 0-1,-5-2 1,-9 0 155,0 1 0,0 1 1,0 0-1,-17 1 0,15 0 158,15 1-229,0 0-1,0-1 1,0 1 0,0 0-1,0 0 1,0 0 0,0 1-1,0-1 1,0 0 0,1 1-1,-1-1 1,1 1 0,-1 0-1,1-1 1,-1 1 0,1 0-1,0 0 1,0 0 0,0 0-1,0 0 1,0 0 0,1 0-1,-1 0 1,0 0 0,1 0 0,-1 5-1,-8 61 412,8-54-268,0 0 0,2 0-1,-1-1 1,6 28 0,-4-36-151,0 0 1,0 0-1,0 0 1,1 0-1,-1 0 1,1-1-1,0 1 1,1-1-1,-1 0 1,1 0-1,0 0 1,0 0-1,0-1 1,0 0-1,8 5 1,-5-3-176,1-1 1,0-1-1,1 1 0,-1-1 1,1-1-1,-1 1 1,1-1-1,0-1 1,0 0-1,0 0 1,-1-1-1,1 0 0,0 0 1,0-1-1,10-2 1,-5-4-2503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8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181 0 4466,'0'0'5285,"-13"23"-4338,-37 71-437,47-89-417,1-1 0,-1 1 0,1 0 0,1 0 0,-1 0 0,1 0 0,0 0 0,0 0 0,0 0 0,1 0 0,-1 0 0,1 0 0,1 0 0,0 8 0,0-5-24,-1-7-65,1 0-1,-1 0 0,0 0 0,1-1 1,-1 1-1,1 0 0,-1 0 0,1-1 1,0 1-1,-1 0 0,1-1 0,-1 1 1,1-1-1,0 1 0,0-1 0,-1 1 1,1-1-1,0 0 0,0 1 0,0-1 1,-1 0-1,1 1 0,0-1 0,0 0 1,0 0-1,0 0 0,1 0 0,30 1 79,-25-1-41,-4 0-65,8 0 4,1 0 1,0-1-1,-1 0 0,21-5 1,-30 5-72,0 1 0,1-1-1,-1 0 1,0 0 0,0 0 0,0 0 0,0 0-1,0-1 1,0 1 0,0-1 0,0 1 0,0-1 0,-1 1-1,1-1 1,0 0 0,-1 0 0,0 0 0,1 0 0,-1 0-1,0 0 1,0 0 0,0-1 0,-1 1 0,1 0-1,0-1 1,-1 1 0,0 0 0,1-1 0,-1-4 0,0-11-744,1 12 798,-1 0-1,1 1 0,-2-1 1,1 0-1,-1 0 1,1 0-1,-2 0 0,1 0 1,-1 1-1,1-1 1,-2 1-1,-2-7 0,3 51 1903,4-13-1512,0 0 1,2-1-1,0 1 0,11 31 1,-13-51-296,1 6 80,-1 0-1,0-1 1,0 1 0,-1 0-1,0 0 1,-2 21 0,0-28-120,0-1 1,0 1-1,0 0 1,0 0-1,-1-1 1,0 1-1,0-1 1,0 1-1,-1-1 1,1 0-1,-1 1 1,0-2-1,0 1 1,0 0-1,-1 0 1,1-1-1,-1 0 1,-4 3-1,-5 4-133,-1-2 0,1 1 1,-1-2-1,-1 0 0,1-1 0,-1 0 0,0-1 0,-1-1 0,1 0 0,-1-1 0,1-1 1,-1 0-1,0-1 0,-29-2 0,45 1 56,0 0 1,0 0 0,-1 0-1,1 0 1,0 0-1,-1 0 1,1 0 0,0-1-1,0 1 1,-1 0-1,1 0 1,0 0 0,0 0-1,-1 0 1,1 0-1,0-1 1,0 1 0,-1 0-1,1 0 1,0 0-1,0-1 1,0 1 0,-1 0-1,1 0 1,0-1 0,0 1-1,0 0 1,0 0-1,0-1 1,-1 1 0,1 0-1,0-1 1,0 1-1,0 0 1,0-1 0,0-14-3792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1.1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267 0 8612,'0'0'2753,"-9"9"-2697,-37 35 251,-71 52 0,98-83-210,8-6-13,-1 1 0,1 1 1,1 0-1,0 0 0,-10 12 1,18-17 168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35.6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3265,'0'0'5011,"27"7"-4574,86 23-26,-102-27-321,0 1 1,0 0-1,0 1 0,-1 0 0,0 0 0,0 1 0,0 0 1,0 1-1,-1 0 0,16 17 0,-21-19-60,0 0-1,-1 0 1,0 0-1,0 1 1,0 0-1,0 0 1,-1 0-1,0 0 1,0 0-1,-1 0 1,1 0-1,-1 0 1,-1 1-1,1-1 1,-1 1-1,0-1 1,-1 0-1,-1 9 1,1-10-25,-1 1 1,0-1-1,0 0 0,0 1 1,-1-1-1,1 0 1,-1 0-1,-1-1 0,1 1 1,0-1-1,-1 1 1,0-1-1,0 0 0,-7 5 1,-10 6-120,-43 26 1,30-21-243,18-8 36,13-10 147,1 0 0,0 0 0,-1 0 0,1-1 0,-1 1 0,1-1 0,-1 0 0,0 1 0,0-1 0,0 0 0,0-1 0,-3 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9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5282,'0'0'4077,"8"5"-3557,-1 2-408,0 0 0,0 0 0,-1 1 1,0 0-1,0 0 0,-1 1 0,0-1 0,-1 1 0,1 0 0,-2 1 0,5 14 0,4 7 315,-8-21-198,8 19 85,-7-24-226,-3-14-10,-3-30-180,0 22 22,0-1 0,2 0 0,0 0 0,5-25 0,-4 38 66,-1 0 0,1 0 0,0 0 0,0 0 0,1 0 0,-1 0 0,1 1 0,0-1 0,0 1 0,1 0 0,-1 0 0,1 0 0,0 1 0,0-1 0,0 1 0,1 0 1,-1 0-1,1 0 0,6-3 0,-8 5-5,7-4-6,0 0 0,0 1 0,0 0-1,1 0 1,0 1 0,0 1 0,0 0-1,12-1 1,-21 3-716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19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4 212 7844,'0'0'2603,"13"-2"-2344,0-1-216,1-1 1,-1 0-1,-1-1 0,1-1 0,-1 0 1,14-8-1,-21 11-74,1-1-1,-1 1 1,-1-1 0,1 0 0,0 0 0,-1 0 0,0-1 0,0 1 0,0-1-1,-1 0 1,0 0 0,1-1 0,-2 1 0,1-1 0,-1 1 0,0-1-1,0 0 1,0 0 0,0-8 0,-1 12 28,-1 0 0,1 0-1,-1 0 1,0 0 0,0 0-1,0 0 1,-1 0 0,1-1-1,0 1 1,-1 0 0,1 0 0,-1 0-1,0 0 1,1 0 0,-1 0-1,0 0 1,0 1 0,-1-1 0,1 0-1,0 0 1,0 1 0,-1-1-1,1 1 1,-1-1 0,0 1 0,1 0-1,-1-1 1,0 1 0,-2-1-1,-4 0-59,1 0 1,-1 0-1,0 1 0,0 0 0,1 0 0,-16 2 0,19-2 57,0 1-1,0 1 1,0-1-1,-1 0 1,1 1-1,0 0 1,1 0-1,-1 0 1,0 0 0,0 1-1,0-1 1,1 1-1,-1 0 1,1 0-1,-1 1 1,1-1-1,-4 4 1,4-2 51,0 0 0,1 0 1,-1 0-1,1 0 0,0 0 1,1 1-1,-1-1 0,1 0 0,-1 1 1,1 0-1,1-1 0,-1 1 1,1 0-1,-1-1 0,2 7 0,-1 3 64,0 0 0,1 0 0,1 0 0,0 0-1,1 0 1,1-1 0,5 16 0,-6-22-79,1 0 0,0 0 0,0 0 1,0 0-1,1-1 0,0 0 0,0 0 0,0 0 1,1-1-1,0 0 0,0 0 0,1 0 0,-1-1 1,11 6-1,-5-6-108,0-1 0,0 0 0,0 0 0,0-2 0,1 1 1,-1-1-1,1-1 0,-1-1 0,1 1 0,-1-2 0,0 0 0,1 0 0,-1-1 1,0-1-1,19-8 0,-22 8-403,1-1 0,-1 0 0,-1-1 1,1 0-1,-1 0 0,0-1 0,0 0 0,11-14 1,-15 10-1401,-4 2 229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20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0 215 6163,'0'0'4626,"13"-3"-3951,1 0-616,0-1-1,-1 0 1,1-1 0,-1-1-1,0 0 1,0 0 0,-1-1-1,15-11 1,-21 13-88,0 0 0,0 0 0,0 0-1,-1-1 1,0 0 0,0 0 0,0 0-1,-1-1 1,0 0 0,0 1 0,0-1 0,-1-1-1,0 1 1,-1 0 0,1-1 0,-2 1 0,1-1-1,-1 0 1,1-10 0,-3 17 26,1 0 1,0 1 0,-1-1-1,1 0 1,-1 1-1,1-1 1,-1 1 0,0-1-1,1 1 1,-1-1-1,1 1 1,-1-1 0,0 1-1,0-1 1,1 1-1,-1 0 1,0 0 0,0-1-1,1 1 1,-1 0-1,0 0 1,0 0 0,1 0-1,-1 0 1,0 0-1,0 0 1,0 0 0,-1 0-1,-30 0-121,25 1 80,4-2 54,-1 1 1,1 0-1,-1 0 0,1 0 0,0 1 0,-1-1 0,1 1 0,0 0 0,-1 0 0,1 0 0,0 0 0,0 1 0,0-1 0,0 1 0,-3 2 0,4-2 42,0 1 0,1-1 1,-1 1-1,1 0 0,-1-1 0,1 1 1,0 0-1,0 0 0,0 0 0,1 0 1,-1 0-1,1 0 0,-1 0 0,1 0 0,0 0 1,1 6-1,-2-6 33,1 1 0,1 0-1,-1 0 1,0-1 0,1 1 0,0 0-1,0-1 1,0 1 0,0-1 0,0 1 0,1-1-1,0 1 1,-1-1 0,5 5 0,-2-4-45,-1-1 0,1 0 0,1 1 0,-1-2 0,0 1 0,1 0 0,0-1 0,-1 0 1,1 0-1,8 2 0,10 2-123,-1-1 0,1-1 1,0-1-1,1-1 0,-1-2 0,0 0 1,27-4-1,-43 4-195,-1-2-1,0 1 1,0-1 0,0 0-1,0 0 1,0 0 0,-1-1-1,1 0 1,-1 0 0,0 0-1,8-6 1,0-6-3345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20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8404,'0'0'776,"18"27"1110,1 1-1437,104 137 1386,-103-142-1392,-1 2-1,26 42 1,-39-56-394,0 1 1,-1-1 0,-1 1 0,0 1-1,-1-1 1,0 0 0,0 1 0,-2 0-1,1 14 1,-1-12-157,0 26 132,-1 0 0,-6 41 1,5-72-269,-1 0 0,0 1 0,-1-1-1,0 0 1,0 0 0,-1 0 0,0-1 0,-1 0 0,0 1 0,-1-1 0,1-1 0,-2 1 0,-8 8 0,5-13-2328,4-4-1349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26.0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7128 2646 7075,'0'0'2673,"-28"2"-2008,-12 1-342,-96 2 1352,107-5-1580,-992-8 1672,102 7-1681,384 49-73,-16-1-40,-201-47 89,590-10 9,1-8 0,0-7 0,1-7 1,3-6-1,1-8 0,-178-77 0,228 74-50,2-4-1,-160-110 1,195 120 52,-110-50 1,-28-16 35,110 51-217,-159-69 0,229 116 149,0-2 0,1 0 0,-44-31 1,58 34-47,0 0 0,0-1 1,1-1-1,0 0 0,1 0 1,1-1-1,0 0 0,-13-25 1,-87-160 38,-37-77 89,141 262-140,-1-1 0,2 1 0,0-1 0,1 0 0,0 0 0,1 0 0,0 0 0,1 0 0,1 0 0,0 0 0,1-1 0,1 1 0,0 0 0,1 0 0,0 1 0,1-1 0,1 0 0,0 1 0,1 0 0,14-24 0,-6 18-39,-5 8 80,-1-1 0,0 0 0,0 0 0,-1 0 0,-1-1 0,0 0 0,0 0 0,-2-1 0,0 0 0,0 1 0,-1-1 0,1-15 0,-3 3-5,0 0 1,-2 0 0,-2 0-1,0 1 1,-1-1 0,-2 1-1,-13-39 1,-3-9 161,-11-26-237,29 90 62,0 0 1,0 0-1,-1 1 1,0 0 0,0 0-1,-1 0 1,0 1-1,-8-7 1,14-26-2467,0 33 1580,0-5-3752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2:26.5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19 343 7603,'0'0'4085,"-3"-17"-3792,-11-54 22,14 63-275,-1 0-1,1 0 0,0 0 0,1 0 0,0 0 1,0 0-1,0 0 0,1 1 0,1-1 0,-1 0 1,1 1-1,0 0 0,5-8 0,0 2 32,0 0 0,1 1 0,1 0-1,-1 0 1,16-12 0,-18 17-72,1 0 1,1 1-1,-1-1 0,1 2 1,11-6-1,-18 9-2,1 1 0,0 0 0,-1 0 0,1 0 0,0 0 0,0 0 0,0 1 0,0-1 0,0 1 0,0 0 0,0 0 0,0 0 0,0 0-1,0 0 1,0 1 0,0 0 0,0-1 0,0 1 0,0 0 0,0 0 0,-1 0 0,1 1 0,0-1 0,4 4 0,20 20-225,-1 1 0,29 37 0,-25-28 23,37 35 0,-44-51-135,42 29 0,-60-45 45,-1 0 0,1 0-1,0-1 1,0 0 0,0 0 0,0 0 0,10 2 0,23-2-5254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0:42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88 54 1457,'0'0'976,"-88"-54"-3073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0:43.8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16 2737,'0'0'7404,"-4"0"-7060,-11 0-189,12 0 101,16 0 155,163-2 538,190 4-338,-237 13-682,19 0 145,588-13 316,-378-3-457,103 10 157,-222-2-50,405-7 139,-379-13-202,65-1 38,-46 16-19,304-5-8,-392-12-25,55-2 130,-168 16 118,-9-1-3621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0:45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199 30 5827,'0'0'1859,"-5"19"-1805,-3 29 23,2 1 0,-1 55 1,14 128 434,-7-593-2164,0 357 1651,0 0 0,0 0 0,1-1-1,-1 1 1,1 0 0,0 0-1,0 0 1,1 0 0,-1 0 0,1 1-1,0-1 1,0 0 0,0 1-1,0-1 1,1 1 0,5-6 0,-3 5 7,0-1 1,0 1 0,1 1-1,-1-1 1,1 1 0,0 0-1,0 1 1,1-1 0,10-2-1,11 0 123,-1 1-1,1 1 0,0 2 1,29 1-1,-30 1 111,-9-2-159,27 3 1,-44-2-67,0 0-1,0 1 0,1-1 1,-1 1-1,0-1 0,0 1 1,0-1-1,0 1 0,0 0 1,0 0-1,0-1 0,0 1 0,0 0 1,-1 0-1,1 0 0,0 0 1,0 0-1,-1 0 0,1 0 1,-1 0-1,1 0 0,-1 1 0,1-1 1,-1 0-1,0 0 0,1 0 1,-1 1-1,0-1 0,0 0 1,0 0-1,0 2 0,0 0 13,-1 1-1,0-1 1,1 1-1,-1-1 1,0 0 0,-1 0-1,1 1 1,-1-1-1,1 0 1,-1 0 0,0-1-1,0 1 1,0 0-1,0 0 1,-1-1-1,1 0 1,-1 1 0,1-1-1,-1 0 1,0 0-1,0 0 1,0-1-1,0 1 1,0-1 0,0 0-1,-7 2 1,-12 4-21,-2 0 0,-46 6 0,21-5-276,45-7 223,1-1-1,0 1 0,0-1-1,0 1 1,0 0 0,0-1 0,0 1 0,1 1 0,-1-1-1,0 0 1,1 1 0,-1-1 0,1 1 0,-5 3 0,10-3 20,0 1-1,0-1 1,1 0 0,-1-1 0,1 1 0,-1 0 0,1-1-1,-1 0 1,1 0 0,0 0 0,5 0 0,-4 1 19,5 0 16,5 2 85,1 0 1,-1 1 0,25 12 0,-37-15-75,1 0 1,-1-1-1,0 1 0,0 1 1,0-1-1,0 0 0,-1 1 1,1-1-1,-1 1 0,1 0 1,-1 0-1,0 0 0,0 0 1,0 0-1,-1 1 0,1-1 1,-1 0-1,0 1 0,1-1 1,-2 1-1,2 7 1,-1-7 19,-1 0 0,0 0 0,1 0 0,-2 0 0,1 0 0,0 0 0,-1 0 0,0 0 0,0 0 0,0 0 0,0 0 0,-1 0 0,1 0 0,-1-1 0,0 1 0,0-1 0,-4 5 0,0-3 41,-1 1 0,0-1 0,0 0 0,0 0 0,-1-1 1,1 0-1,-12 4 0,-45 15-413,0-1 0,-2-4 0,-108 16 1,157-32-1827,10-2-1348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0:48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0 162 4978,'0'0'2177,"7"1"-1790,3-1-231,0-1 0,-1 0 0,1 0 0,12-4 0,42-6 294,73 6-82,104-9 494,915-72-216,-1090 86-634,49 2 43,216-27 0,-276 18-908,97-1-1,-147 8-1611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36.2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6211,'0'0'2436,"20"14"-1641,156 119 531,-148-113-1160,26 24 303,-51-41-462,0 1 0,0-1-1,-1 1 1,1-1 0,-1 1 0,1 0-1,-1 0 1,-1 1 0,1-1-1,0 0 1,-1 0 0,2 9 0,-1 7-476,-2-16-3875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0:49.7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1793,'0'0'4967,"4"1"-4561,40 5 141,-1-1 0,1-2 0,60-3 0,-43-1-185,1630 1 1287,-1621 3-1589,71 13-1,-35-3-52,-104-13-69,2 0-44,0 0 0,0 0 0,0 1 0,0-1 0,0 1 0,0 0 0,0 0 0,-1 1 0,1-1 0,0 1 0,5 2 0,-9-1-2351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0:51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92 5458,'0'0'2671,"-4"-1"-1916,2-1-397,14 0-88,39 1 68,73 4-10,103 3 535,386-40 0,306-27-511,-906 61-382,0 1-1,0 0 0,23 5 1,-34-6-62,0 0 0,0 1 0,0-1-1,0 1 1,0 0 0,0-1 0,0 1 0,0 0 0,0 0 0,0 0 0,-1 1 0,1-1 0,0 0 0,-1 1 0,1-1 0,-1 1 0,1 0 0,-1-1 0,0 1 0,1 0 0,-1 0 0,0 0 0,0 0 0,0 0 0,-1 0-1,1 0 1,-1 0 0,1 0 0,0 4 0,-2 0-2778,-4-1-1935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0:51.8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0 5442,'0'0'1457,"-1"19"-787,-11 306 1477,12-317-2296,0 32-1790,0-39 1840,0 0 0,0 0 0,0 0 0,0 0 1,0 0-1,0 0 0,-1 0 0,1 0 0,0 0 0,0 0 0,-1 0 0,1-1 0,0 1 0,-1 0 1,1 0-1,-1 0 0,1 0 0,-1-1 0,0 1 0,1 0 0,-1-1 0,0 1 0,0 0 0,1-1 1,-1 1-1,0-1 0,0 1 0,0-1 0,0 1 0,0-1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0:52.1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6451,'0'0'2049,"174"-18"-1665,-79 15 128,-2 3-464,-8 0-48,-5 0 0,-65-1-1616,-5-5-1394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0:52.5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1 138 3378,'0'0'5858,"188"-36"-5249,-96 15-449,15 2 48,14 1-208,12-2-80,-9 5-705,-87 8-1984,-7 5-3810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1:08.8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59 184 3778,'0'0'6672,"-2"-6"-6032,-5-17 262,3 23-711,0 12-168,-1 14-37,-29 280 518,33-369-221,0 34-400,0-1 0,6-50-1,3 51 122,0 0-1,3 1 1,15-33-1,-4 9 34,-18 42-117,-2 6 56,-1 0-1,0 0 0,1 0 0,0 0 0,0 0 0,0 0 1,0 1-1,1-1 0,-1 1 0,1 0 0,0-1 1,0 1-1,4-3 0,-5 6 17,-1-1 1,0 1-1,1 0 1,-1 0-1,1-1 1,-1 1 0,0 0-1,1 0 1,-1 1-1,0-1 1,1 0-1,-1 0 1,0 1-1,1-1 1,-1 1-1,0-1 1,1 1-1,-1-1 1,0 1-1,0 0 1,0-1-1,0 1 1,0 0-1,0 0 1,0 0-1,0 0 1,0 0-1,0 0 1,0 0-1,0 1 1,-1-1-1,2 2 1,18 36-64,-15-19 83,-1 0-1,0 0 1,-2 0-1,0 1 0,-2 29 1,-1-42-89,1-21 27,0 0 0,0 0 0,1 0-1,1 0 1,0 0 0,0 0 0,2 1-1,-1-1 1,2 1 0,0 0 0,0 0 0,1 0-1,0 1 1,1 0 0,0 0 0,1 1-1,15-16 1,-22 24 36,0 1-1,0 0 1,0 0 0,1-1-1,-1 1 1,0 0 0,0 0-1,1 0 1,-1 1 0,1-1-1,-1 0 1,1 0-1,-1 1 1,1-1 0,-1 1-1,1-1 1,-1 1 0,1 0-1,0-1 1,-1 1 0,3 0-1,-2 2 2,0 0-1,0-1 0,-1 1 1,1 0-1,0 0 1,-1 0-1,0 0 0,1 1 1,-1-1-1,0 0 0,0 0 1,0 1-1,0-1 0,0 4 1,24 73 177,-3 0 0,-4 2 0,10 108 0,-27-184-159,-1 2-3,0-1 1,1 0 0,0 0 0,0 0-1,0 1 1,1-1 0,0 0-1,0-1 1,1 1 0,0 0 0,0-1-1,4 7 1,-6-12 192,0 0-265,0 0 1,1 0-1,-1 0 0,1 0 1,-1-1-1,0 1 0,1-1 1,-1 1-1,0-1 0,0 1 1,1-1-1,-1 0 0,0 0 1,0 1-1,0-1 0,0 0 1,2-2-1,1-8-2307,-1-2-2006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1:09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4418,'0'0'3719,"16"0"-3404,373 32 1179,-36 0-742,297-29 57,-483-18-516,33-1-1077,-200 17 657,1-1 0,0 1 0,-1-1 0,1 0 1,-1 1-1,1-1 0,-1 1 0,1-1 0,-1 1 1,1 0-1,-1-1 0,0 1 0,1-1 0,-1 1 0,0 0 1,1-1-1,-1 1 0,0 0 0,0-1 0,0 1 1,0 0-1,1-1 0,-1 1 0,0 0 0,0 0 1,0-1-1,0 1 0,-1 0 0,1 27-1188,0-23 593,-2 10-1041,-6-6-478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1:12.7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109 73 4242,'0'0'6139,"-1"-12"-5712,-4-49 485,-2 87-880,7 11 44,-2-1 0,-2 0 0,-1 0-1,-2 0 1,-1-1 0,-18 45 0,16-51-100,3-14 62,2 1 0,-1-1 0,2 1 0,0 1 1,1-1-1,-1 23 0,33-39-180,33-4 177,-1-3 0,1-3 0,-1-3-1,69-23 1,93-19-1916,-210 53-878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1:15.0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29 4050,'0'0'7022,"-5"-4"-6841,-14-12 187,15 12 97,16 3-578,2 0 138,15-1-32,0 1 0,0 2 0,0 0-1,53 11 1,-74-10 6,-1 0 0,0 0-1,0 1 1,0 0 0,0 0 0,-1 1-1,1 0 1,-1 0 0,0 0 0,0 1-1,-1 0 1,1 0 0,-1 0 0,0 1-1,0 0 1,-1 0 0,0 0 0,0 0-1,0 1 1,-1-1 0,0 1 0,0 0-1,0 0 1,1 11 0,2 17 32,-2 0 1,-2 1-1,-1-1 0,-4 37 1,0 12-56,3 29-3505,0-109 1034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21:15.4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4226,'0'0'2609,"50"133"-2161,-16-115-304,5-9 273,9-5-305,2-4 384,1 0 496,0-3-928,-3-21-128,-16-5-48,-32 13-2225,0 3-2497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36.6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283 0 6467,'0'0'2993,"-164"115"-2512,112-46 15,8 0-336,22-10-160,22-19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33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3730,'0'0'2678,"0"18"-2251,6 52-291,-6-69-130,1 1 0,-1-1 0,1 0 0,0 0 0,-1 0 0,1 0 0,0 0 0,-1 0 0,1 0 0,0 0-1,0 0 1,0-1 0,0 1 0,0 0 0,0 0 0,0-1 0,0 1 0,0-1 0,0 1 0,0-1 0,0 1 0,1-1 0,-1 0 0,0 0 0,0 1 0,0-1-1,2 0 1,35-1 251,-28 0-160,-9 0-68,0 1-1,0-1 0,-1 1 0,1-1 0,0 1 0,0-1 0,-1 0 0,1 1 0,0-1 0,-1 0 0,1 0 1,-1 1-1,1-1 0,-1 0 0,1 0 0,-1 0 0,0 0 0,1 0 0,-1 0 0,0 0 0,0 0 0,1 0 1,-1 0-1,0 0 0,0 0 0,0 0 0,0 0 0,-1-1 0,1-40 116,-1 32-211,1 11 64,0-1 0,0 0 0,-1 1 0,1-1 1,0 1-1,-1-1 0,1 1 0,0-1 1,-1 0-1,1 1 0,0-1 0,-1 0 1,1 1-1,-1-1 0,1 0 0,-1 0 1,1 1-1,0-1 0,-1 0 0,1 0 1,-1 0-1,1 0 0,-1 1 0,1-1 1,-1 0-1,0 0 0,1 0 0,-1 0 1,1 0-1,-1 0 0,1-1 0,-1 1 1,1 0-1,-1 0 0,1 0 0,-1 0 1,1-1-1,-1 1 0,1 0 0,0 0 0,-1-1 1,1 1-1,-1 0 0,1-1 0,0 1 1,-1 0-1,1-1 0,0 1 0,-1-1 1,1 1-1,0 0 0,0-1 0,-1 1 1,1-1-1,0 1 0,0-1 0,0 1 1,-1-1-1,1 0 0,0 66 1212,0-64-1210,1 0 1,-1-1-1,1 1 1,-1 0 0,1-1-1,-1 1 1,1-1-1,0 1 1,-1-1-1,1 1 1,0-1 0,0 0-1,-1 1 1,1-1-1,0 0 1,0 0 0,-1 1-1,1-1 1,0 0-1,0 0 1,0 0-1,-1 0 1,1 0 0,0 0-1,1 0 1,27 0 137,-26 0-18,-4-26-1047,0 25 927,0 1 0,-1-1 0,1 1 0,0-1 0,0 1 0,0 0 0,-1-1 0,1 1 0,0 0 0,-1 0 0,1 0 0,0 0 0,0 0 0,-1 0 0,1 0 0,0 1 0,0-1 0,-1 0 0,1 1 0,0-1 0,0 1 0,0-1 0,-1 1 0,1-1 0,0 1 0,0 0 0,0 0 0,0 0 0,0 0 0,0-1 0,0 1 0,1 0 0,-1 0 0,-1 2 0,0 2 118,1 0 0,0 1 1,0-1-1,0 0 1,1 0-1,0 1 1,0 6-1,1-11-86,0 0 0,0 0 0,0-1 0,0 1 0,0 0 0,0-1 0,0 1 0,1 0 0,-1-1 0,0 0 0,0 1 1,1-1-1,-1 0 0,0 1 0,0-1 0,1 0 0,-1 0 0,0 0 0,1 0 0,1-1 0,-2 2-46,1-1 0,-1 0-1,0 0 1,0 0 0,0 0 0,0 0 0,1 0 0,-1 0-1,0 0 1,0 0 0,0-1 0,0 1 0,1 0 0,-1-1 0,0 1-1,0-1 1,0 1 0,0-1 0,0 0 0,0 1 0,0-1 0,0 0-1,1-1 1,-2 0-11,0 1 0,0 0-1,0-1 1,0 1 0,0 0 0,0-1-1,0 1 1,-1 0 0,1 0 0,0-1-1,-1 1 1,1 0 0,-1 0-1,1-1 1,-1 1 0,0 0 0,1 0-1,-1 0 1,0 0 0,0 0 0,0 0-1,0 0 1,0 0 0,0 0 0,0 1-1,-2-2 1,-37-3-143,33 5 258,6 0-50,1 0 0,-1 1 0,0-1 0,1 0 0,-1 0 0,1 0 0,-1 0 0,1 0 0,0 1 0,-1-1 0,1 0 0,-1 0 0,1 1 0,-1-1 1,1 0-1,0 0 0,-1 1 0,1-1 0,-1 1 0,1-1 0,0 0 0,0 1 0,-1-1 0,1 1 0,0-1 0,0 1 0,-1-1 0,1 1 1,0-1-1,0 1 0,0-1 0,0 1 0,0-1 0,0 1 0,0-1 0,0 1 0,0-1 0,0 1 0,0-1 0,0 1 0,0-1 0,0 1 0,0-1 1,0 1-1,1-1 0,-1 1 0,1 0 0,-1 0-32,1 0 1,-1 0-1,1 0 1,0 0-1,0 1 1,-1-1-1,1 0 1,0-1-1,0 1 1,0 0-1,0 0 1,0 0-1,0 0 1,0-1-1,0 1 1,1-1-1,-1 1 1,0-1-1,0 1 1,0-1-1,1 0 1,-1 1-1,0-1 1,1 0-1,1 0 1,-2 0 149,-2-6-206,0 1 0,0-1 0,0 0 1,1 0-1,0 1 0,0-1 0,2-10 0,0-5-483,-2 20 518,0 1 0,0-1 0,-1 0-1,1 0 1,0 0 0,0 0 0,-1 1 0,1-1-1,0 0 1,-1 0 0,1 1 0,-1-1 0,1 0 0,-1 1-1,1-1 1,-1 0 0,0 1 0,1-1 0,-1 1-1,1-1 1,-1 1 0,0-1 0,0 1 0,1 0-1,-1-1 1,0 1 0,0 0 0,0-1 0,1 1 0,-1 0-1,0 0 1,0 0 0,0 0 0,0 0 0,1 0-1,-1 0 1,0 0 0,0 0 0,-1 1 0,1-1 49,-1 0 1,1 0-1,-1 0 1,1 1-1,0-1 1,-1 0-1,1 1 1,0-1-1,0 1 1,-1 0-1,1-1 1,0 1-1,0 0 1,0 0-1,0 0 1,0 0-1,0 0 1,0 0-1,0 0 1,0 0-1,0 0 1,0 0-1,1 0 1,-2 3-1,2-3-26,0 0 0,-1 0 0,1 0 0,0 0 0,0 0 0,0 0 0,0 0 0,1 0 0,-1-1 0,0 1 0,0 0 0,0 0 0,1 0 0,-1 0 0,0 0 0,1 0 0,-1 0 0,1-1 0,-1 1 0,1 0 0,-1 0 0,1-1 0,0 1 0,-1 0 0,1-1 0,0 1 0,0-1 0,-1 1-1,1-1 1,0 1 0,0-1 0,0 1 0,1-1 0,-1 1 3,1 0 0,0-1 0,-1 0 0,1 1 0,0-1 1,-1 0-1,1 0 0,0 0 0,0 0 0,-1 0 0,1 0 0,0-1 0,-1 1 0,1-1 0,0 1 0,-1-1 0,1 1 0,2-2 0,-3-1-14,0 1 0,0-1 1,0 1-1,0-1 0,0 1 1,-1-1-1,0 0 0,1 1 0,-1-1 1,0 0-1,0 1 0,0-1 0,0 0 1,-2-4-1,2-3-236,0 10 96,-2 0 125,1-1-1,-1 1 1,1 0 0,-1 0-1,0 1 1,1-1-1,-1 0 1,1 0 0,-1 1-1,1-1 1,-1 1-1,1-1 1,-1 1-1,1 0 1,-1 0 0,1-1-1,0 1 1,0 0-1,-1 0 1,1 0 0,0 1-1,0-1 1,0 0-1,0 0 1,0 1-1,0-1 1,0 0 0,0 3-1,-1 1 86,1 1-1,0-1 1,1 1-1,-1-1 1,1 1-1,1 9 1,0 4 2,0-18-65,1 0 0,-1 0 0,1-1 0,0 1 0,-1 0 0,1-1 0,0 1 0,0-1 0,-1 0 0,1 0 0,0 1 1,0-1-1,0 0 0,-1 0 0,1-1 0,3 0 0,-3 1 15,0 0-8,-1 1 0,1-1-1,0 0 1,0 0-1,-1-1 1,1 1 0,0 0-1,0-1 1,-1 1 0,1-1-1,0 1 1,-1-1-1,1 0 1,0 0 0,-1 0-1,1 1 1,-1-2-1,0 1 1,1 0 0,-1 0-1,0 0 1,0-1 0,1 1-1,-1 0 1,0-1-1,0 1 1,1-3 0,-1-2-17,1 0 0,-1 0 1,0 0-1,-1 0 0,1 0 1,-1-11-1,0 15-13,-3 1-25,0 0 1,1 0-1,-1 0 0,0 1 1,0-1-1,1 1 0,-1-1 1,0 1-1,0 0 0,0 0 1,0 1-1,1-1 0,-1 1 1,0-1-1,0 1 0,1 0 1,-5 2-1,6-2 74,0 1 1,1-1-1,-1 1 1,0-1 0,1 1-1,0-1 1,-1 1-1,1 0 1,0-1-1,0 1 1,0 0-1,0-1 1,0 3 0,-3 18 249,45-22-121,-41-1-261,0 0 1,0 0-1,0 0 0,0 0 1,0 0-1,-1 0 1,1 0-1,0 0 0,-1 0 1,1 0-1,-1 0 1,1 0-1,-1 0 0,1-1 1,-1 1-1,0 0 1,0 0-1,0 0 0,0-1 1,1 1-1,-1 0 0,-1 0 1,1 0-1,0-1 1,-1-1-1,1-2-1971,0 0-3423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47.6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2529,'0'0'11067,"-1"20"-10910,6 94 115,35 213 0,2-6-160,-42-307-499,0-1-3313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48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0 130 8628,'0'0'3708,"20"-15"-3326,-1-1-296,-9 7-60,0 1 1,0 0 0,1 0-1,-1 2 1,2-1 0,-1 1-1,1 1 1,-1 0-1,2 1 1,14-4 0,11 0 72,-1 1 0,1 2 0,0 2 0,1 1 0,52 5 1,-90-2-186,-1-1 1,1 0 0,0 0 0,-1 1 0,1-1 0,-1 0 0,1 1 0,-1-1-1,1 0 1,-1 1 0,1-1 0,-1 1 0,0-1 0,1 1 0,-1-1 0,0 1-1,1-1 1,-1 1 0,0 0 0,1-1 0,-1 1 0,0-1 0,0 1-1,0 0 1,0-1 0,0 1 0,0-1 0,0 1 0,0 0 0,0-1 0,0 1-1,0 0 1,0-1 0,0 1 0,0-1 0,0 1 0,-1 0 0,1 6-2833,0 1-2556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48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 10053,'0'0'3569,"212"7"-3553,-151-7 64,-4-7-80,1-1-368,-8 1-464,-46 5-2274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49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79 22 4306,'0'0'4138,"-1"25"-3423,0-6-556,-2 17 313,3 0 1,0 0-1,12 71 1,-6-78-255,9 35 20,-13-59-308,-1-7-84,-4-35-465,-3-176-479,6 174 1022,0 35 87,0 0 0,1 0 0,-1 1 0,1-1 0,0 1 0,0-1 0,0 0 0,1 1 0,-1 0 0,1-1-1,-1 1 1,1 0 0,1 0 0,-1 0 0,0 0 0,1 0 0,-1 0 0,1 1 0,0-1 0,0 1 0,0 0 0,0 0 0,0 0 0,0 0 0,0 1 0,1-1 0,-1 1 0,1 0-1,-1 0 1,1 0 0,0 0 0,-1 0 0,1 1 0,4 0 0,3-1 49,0 0 0,0 1-1,1 0 1,-1 1 0,0 1 0,0-1 0,0 2-1,0-1 1,0 2 0,13 5 0,-22-9-56,-1 1 0,1 0 0,-1-1 1,1 1-1,-1 0 0,0 0 1,1 0-1,-1 0 0,0 0 0,1 0 1,-1 0-1,0 1 0,0-1 1,0 0-1,0 1 0,0-1 0,-1 0 1,1 1-1,0-1 0,0 1 1,-1 0-1,1-1 0,-1 1 0,0-1 1,1 1-1,-1 0 0,0-1 1,0 1-1,0 0 0,0-1 0,0 1 1,-1 0-1,1-1 0,0 1 1,-1 0-1,1-1 0,-2 3 0,0 0 14,0 1 0,-1-1 0,1-1 0,-1 1-1,0 0 1,0-1 0,-1 1 0,1-1-1,-1 0 1,1 0 0,-7 4 0,-3 1 54,-17 8 34,29-16-95,31 6-619,4 7 749,-2 2 1,1 1-1,39 28 0,-70-43-115,-1-1-1,0 1 1,0 0-1,0-1 1,0 1-1,1 0 1,-1 0-1,0 0 1,-1 0-1,1 0 1,0 0-1,0 0 1,0 0-1,0 0 1,-1 0-1,1 0 1,-1 1-1,1-1 1,-1 0-1,1 0 0,-1 1 1,1-1-1,-1 0 1,0 1-1,0-1 1,0 0-1,0 1 1,0-1-1,0 0 1,0 1-1,0-1 1,-1 0-1,1 0 1,0 1-1,-1-1 1,1 0-1,-1 0 1,0 1-1,1-1 1,-1 0-1,0 0 1,1 0-1,-1 0 0,0 0 1,0 0-1,0 0 1,0 0-1,-2 1 1,-5 3 177,0 0-1,0 0 1,-1-1 0,1 0 0,-12 3 0,-19 5-309,0-2 0,-1-2 0,0-2 0,-1-1 0,-78-2 1,111-3-80,0 0 0,1-1 1,-1 1-1,0-2 0,-7-1 1,13 2 55,0 1 0,0-1 0,1 1 0,-1-1 1,1 0-1,-1 0 0,1 0 0,-1 0 1,1 0-1,-1 0 0,1 0 0,0 0 0,-1-1 1,1 1-1,0 0 0,0-1 0,0 1 0,0-1 1,0 1-1,1-1 0,-1 0 0,0 1 0,1-1 1,-1 0-1,1 1 0,0-1 0,-1-2 0,1-21-4131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49.8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2417,'0'0'9829,"171"0"-9653,-114 14 16,10 2-192,-3-8 0,-4-1 112,-4-4-112,-13-3-384,-21 0-705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0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7267,'0'0'4578,"182"60"-4273,-151-38 111,-9-7 16,-13 2-416,-9 3 48,0 11-64,-3 10 0,-44 18-128,-14 2-432,30-39-977,9-8-3777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0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8276,'0'0'4098,"94"30"-3794,-55-22 176,2 4-432,0-4 32,-10-4-64,2-4-32,-10 0 0,-2 0-1008,-21-5-5219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1.0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 9989,'0'0'1312,"-6"120"-688,6-75-15,6 3-177,7 0-368,-7-3 160,-3 6-224,0-8-720,-3-34-817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1.3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0 8564,'0'0'1715,"-1"20"-1509,1-8-209,-2 29 460,3 0 0,1 1 0,11 66 0,-2-65-169,3 6-40,-3 1 0,-2 0 0,5 86 0,-14-28-723,0-107-298,0-4-487,0-40-4524,0 17 486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36.9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3666,'0'0'6365,"5"10"-5791,0-2-501,0 1 1,0-1-1,1 0 1,0-1-1,0 0 1,1 0-1,0 0 1,1-1-1,-1 1 1,17 9-1,4 0-45,-11-6 128,-1 0 1,22 17-1,-33-23-502,0 1 0,0 0 1,-1 0-1,0 1 0,0-1 0,4 7 1,-7-10-1120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1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 8596,'0'0'4594,"172"-14"-4482,-119 14 32,-6 0-144,-1 0 48,-5 0-112,-10 1-928,-6 8-353,-25-5-464,0 0-2673</inkml:trace>
  <inkml:trace contextRef="#ctx0" brushRef="#br0" timeOffset="1">68 318 10485,'0'0'2497,"171"13"-2273,-116-13-112,-2 0-112,4 0-384,-42 0-657,2 0-2480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2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147 1 3538,'0'0'4738,"-5"0"-3695,-4 0-658,0 0 1,0 1 0,1-1-1,-1 2 1,0-1-1,-10 4 1,16-3-332,-1-1 1,1 1-1,0 0 1,-1 0-1,1 0 1,0 1-1,0-1 1,0 0 0,1 1-1,-1 0 1,1 0-1,-1 0 1,1 0-1,0 0 1,0 1-1,0-1 1,1 0-1,-3 7 1,-1 8-4,1 0 0,1 1 0,0-1 0,1 0 1,1 1-1,2 20 0,-1-20 10,0-16-55,0 1 0,1-1 1,-1 1-1,1-1 0,0 0 1,0 1-1,0-1 0,0 0 1,0 1-1,1-1 0,-1 0 0,1 0 1,0 0-1,0-1 0,0 1 1,1 0-1,-1-1 0,1 1 0,-1-1 1,1 0-1,0 0 0,-1 0 1,1 0-1,0 0 0,1-1 1,-1 1-1,0-1 0,0 0 0,1 0 1,3 1-1,10 2-114,0-1 0,1-1 0,0 0 1,26-2-1,-43 0 84,0 0 0,-1 0 0,1 0 1,0 0-1,0 0 0,0 0 1,-1-1-1,1 1 0,0 0 0,0-1 1,-1 1-1,1 0 0,0-1 0,-1 1 1,1-1-1,0 1 0,-1-1 1,1 1-1,-1-1 0,1 0 0,-1 1 1,1-1-1,-1 0 0,1 1 0,-1-1 1,1 0-1,-1 0 0,0 0 1,6-29-150,-6 28 145,-1 1-1,1-1 1,0 0-1,1 0 1,-1 0 0,0 0-1,0 0 1,1 0-1,-1 0 1,1 0-1,0 1 1,0-1 0,-1 0-1,1 1 1,0-1-1,0 0 1,0 1-1,1-1 1,-1 1 0,0-1-1,2 0 1,-2 1 6,-1 1 0,1 0 0,-1 0 0,1 0 0,0 0 0,-1 0 0,1 0 0,-1 0 0,1 0 0,-1 0 0,1 0 0,-1 0 0,1 0 0,-1 0 0,1 1 0,-1-1 0,1 0 0,-1 0 0,1 0 0,-1 1 0,1-1 0,-1 0 0,1 1 0,-1-1 0,0 0 0,1 1 0,-1-1 0,0 1 0,1-1 0,-1 1 0,0-1 0,1 0 0,-1 1 0,0-1 0,0 1 0,0-1 0,1 1 0,-1 0 0,0 0 0,5 27 19,-4-16 0,3 2 131,0 0 0,0 0 0,8 15 0,-11-28-1190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2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92 1825,'0'0'10997,"155"-52"-10949,-95 34-96,-37 7-929,-7 1-1616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2.8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10101,'0'0'336,"168"7"160,-91 0 48,-3-5-496,-15-2-48,-9 0 0,-20 0-16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3.2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1 176,'0'0'11557,"171"142"-10548,-133-95-817,-10-3 208,-19-6-336,-9 0-64,0-2 0,-31 4-192,-16-6 160,-5 1-304,2-7-1009,31-25-1328,10-3-4786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3.5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9316,'0'0'3682,"61"33"-3586,-21-26-64,1-5 144,2 3-112,-3-4-128,1 2-688,-35-2-1441,1-1-2305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3.9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 10373,'0'0'3089,"96"15"-3137,-23-15-48,6 0-672,13 0-225,7-7-671,-68 2-1570,-2-3-1840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4.2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196 1 7603,'0'0'4485,"-28"1"-4021,-87 7 299,112-8-742,1 0-1,0 1 1,0-1-1,0 0 1,0 1-1,0 0 0,0-1 1,0 1-1,0 0 1,0 0-1,0 0 0,0 0 1,0 0-1,0 1 1,1-1-1,-1 0 1,1 1-1,-1 0 0,1-1 1,-1 1-1,1 0 1,0-1-1,0 1 0,0 0 1,0 0-1,0 0 1,0 0-1,0 0 1,1 0-1,-1 0 0,1 1 1,0-1-1,-1 0 1,1 0-1,0 0 0,0 0 1,1 5-1,-1 3-30,-2 13 53,0 1-1,2 0 1,1 0-1,7 40 1,-6-56-17,0 0 0,1-1 0,0 1 0,0-1 0,0 1 0,1-1 0,1 0 0,-1 0 0,1 0 0,0-1 0,0 0 0,1 0-1,0 0 1,0-1 0,0 0 0,1 0 0,10 6 0,-1-3-7,0-1 0,1 0-1,0-1 1,0-1 0,0-1-1,1 0 1,0-1 0,0-1 0,-1-1-1,1 0 1,0-2 0,26-3-1,-39 4-6,0-2 0,0 1 0,-1-1 0,1 1-1,-1-1 1,1 0 0,-1-1 0,0 1 0,0-1 0,0 0-1,0 0 1,0 0 0,-1 0 0,1-1 0,-1 1 0,0-1-1,0 0 1,0 0 0,-1 0 0,1-1 0,-1 1 0,0 0-1,0-1 1,-1 0 0,1 1 0,-1-1 0,1-8 0,2-8-42,-2 0 1,0 0-1,-1 1 1,-1-1-1,-3-23 1,3 39 6,-1 1 1,0 0-1,0 1 1,0-1-1,0 0 1,-1 0-1,0 0 0,0 1 1,0-1-1,0 1 1,0-1-1,0 1 1,-1 0-1,0 0 0,0 0 1,0 0-1,0 1 1,0-1-1,0 1 1,-1 0-1,1 0 1,-1 0-1,1 0 0,-1 0 1,0 1-1,0 0 1,-7-2-1,-7-1-348,-1 1-1,-1 1 1,1 1 0,-26 1-1,30 0-122,-40 0-3190,5 0-2855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8.5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10917,'0'0'2017,"70"0"-1473,-19 0 48,-9 0-480,-8 0 209,-12 0 63,-6 0-304,0 0 0,-1 0-80,9 0-96,-2 0-64,6 0-897,0 0 1,-25 0-817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8.9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9316,'0'0'5011,"83"30"-4947,-42-28 288,-1-2-352,3 0 80,-9 0 32,-5 0-112,-1 0-400,-2-4-577,-22-6-1424,-4 0-2129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37.3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347 1 4226,'0'0'6147,"-185"118"-5891,138-60-64,-5 8-384,5 3 144,34-45-1425,10-4-2225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9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5266,'0'0'7700,"39"6"-7247,7 0-363,-10-2-40,0 2 1,0 1-1,-1 1 1,59 24-1,-69-22-11,0 0 0,-1 2 0,0 1 0,-1 1-1,-1 1 1,23 19 0,-39-29-12,0 0-1,-1 1 1,1-1-1,-1 1 1,-1 1-1,1-1 1,-1 1-1,0-1 0,0 1 1,-1 0-1,0 0 1,0 1-1,0-1 1,-1 1-1,0-1 1,-1 1-1,0 0 1,0 0-1,-1 0 1,0-1-1,0 1 1,0 0-1,-1 0 0,-1 0 1,-2 10-1,0-8-10,-1 0-1,0 0 1,-1-1-1,0 0 1,0 0-1,-1 0 1,0-1-1,0 0 1,-1 0-1,0-1 1,0 0-1,-1 0 1,-10 5-1,-16 10-2,-76 35 0,98-51-321,0 0-1,-1 0 0,1-2 1,-1 0-1,0 0 1,0-1-1,0-1 0,-21 1 1,33-6-2408,2-11-2401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9.5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7555,'0'0'5907,"44"153"-5219,-31-103-383,-1-4-17,-6-7 112,4-9-400,-7-3 208,-3-12-208,0-5-416,0-3-385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59.9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 8100,'0'0'3441,"15"-19"-9331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0.2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8676,'0'0'1878,"0"20"-1627,15 274 2374,-8-217-2259,-2 0-1,-8 97 1,-12-109-321,36-69-421,33-20 431,-41 18-191,0-1 1,0 2-1,1 0 1,0 0 0,14-2-1,-9 4-522,24-4-4468,-27 3-2528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0.9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59 5971,'0'0'2492,"-2"22"-1020,-3 47 24,6 127-1,18 63-153,-29-713-2980,10 446 1630,0 0 1,1 1 0,-1-1-1,1 1 1,1-1-1,0 1 1,0-1 0,0 1-1,1 0 1,0 0 0,5-8-1,-5 11 13,0 0 1,0 0-1,0 1 0,1-1 0,0 1 1,-1 0-1,1 0 0,0 0 0,1 1 0,-1-1 1,0 1-1,1 0 0,-1 0 0,1 0 1,0 1-1,0 0 0,-1 0 0,8-1 0,-1 0 14,1 1 0,-1 0-1,1 0 1,-1 2-1,0-1 1,1 1-1,12 3 1,-21-3-12,0 0 0,0 0 1,-1 0-1,1 0 0,0 1 0,-1-1 0,1 1 0,-1 0 1,1 0-1,-1 0 0,0 0 0,0 0 0,0 0 0,0 1 1,0-1-1,0 1 0,-1-1 0,1 1 0,-1 0 0,1-1 1,-1 1-1,0 0 0,-1 0 0,1 0 0,0 0 0,-1 0 1,1 0-1,-1 0 0,0 0 0,0 5 0,0-1 14,-1 0 0,1 0 0,-1-1-1,0 1 1,0-1 0,-1 1 0,0-1-1,0 1 1,0-1 0,-1 0 0,0 0-1,0 0 1,-1 0 0,0-1 0,0 1-1,0-1 1,0 0 0,-1 0 0,0-1 0,0 1-1,0-1 1,-10 6 0,-6 4 6,16-11-112,0-1 0,0 1 0,1 1 1,-1-1-1,1 1 0,0 0 1,-7 8-1,15-12 23,-1 0-1,1 0 1,0 0 0,-1 1 0,1-1-1,0 1 1,-1 0 0,6 2 0,-3 0 95,0 0 1,-1 0-1,0 0 0,1 1 1,-1-1-1,0 1 1,-1 1-1,1-1 1,-1 1-1,0-1 1,0 1-1,0 1 0,-1-1 1,0 0-1,0 1 1,0 0-1,0-1 1,-1 1-1,2 8 1,1 5 139,-1 0 0,-1 0 0,0 0 0,0 39 0,-4-54-137,0 0 0,-1 0 0,1 0 0,-1 0 0,1 0 0,-1-1 0,0 1 0,0 0 0,-1-1 0,1 1 0,-1-1 0,0 0 0,0 0 0,0 0 0,0 0 0,0-1 0,-1 1 0,1-1 0,-1 0 0,0 0 0,0 0 0,-6 2 0,-7 4 118,-1-1 0,0 0-1,-35 7 1,36-12-150,-1 0 0,-30-1 0,34-1-179,13 0 141,0 0 1,1 0-1,-1 0 0,0 0 0,0 0 0,1 0 1,-1 0-1,0 0 0,0 0 0,1 0 1,-1-1-1,0 1 0,0 0 0,1-1 0,-1 1 1,0 0-1,1-1 0,-1 1 0,1-1 0,-1 1 1,0-1-1,1 1 0,-1-1 0,1 1 0,-1-1 1,1 0-1,-1 0 0,0-22-2346,1 11 378,0-8-3168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1.4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 2 4562,'0'0'3551,"-14"-1"-1729,5 0-1583,-1 1 0,1 0 0,0 1 0,-1 0 0,1 1 0,0 0 0,0 0 0,-14 7-1,19-8-195,1 1 0,0-1 0,0 1 0,0 0 0,0 0 0,0 1 0,1-1 0,-1 1 0,1-1-1,-1 1 1,1 0 0,0 0 0,0 0 0,0 0 0,0 0 0,1 0 0,-1 0 0,1 1-1,0-1 1,0 1 0,0-1 0,1 1 0,-1-1 0,1 1 0,-1 6 0,1-6-36,0 0 0,0 0-1,0 0 1,0 1 0,0-1 0,1 0 0,0 0 0,-1 0 0,2 0 0,-1 0 0,0 0 0,1 0-1,0 0 1,0-1 0,0 1 0,0-1 0,1 1 0,-1-1 0,1 0 0,0 0 0,0 0 0,0 0-1,0 0 1,0-1 0,1 0 0,-1 1 0,1-1 0,6 2 0,10 7 10,0-1 1,27 8 0,-30-12 7,-1 1 0,1 1 0,-1 0 0,16 11 1,-32-19-24,1 1 1,0 0-1,0-1 1,0 1-1,0 0 1,-1 0-1,1 0 1,0 0-1,-1-1 1,1 1-1,0 0 1,-1 0-1,0 0 1,1 1-1,-1-1 1,1 0-1,-1 0 1,0 0-1,0 0 1,0 0-1,0 0 1,0 0-1,0 0 1,0 1-1,0-1 1,0 0-1,0 0 1,0 0-1,-1 0 1,1 0-1,-1 0 1,1 0-1,0 0 1,-1 0-1,0 0 1,1 0-1,-1 0 1,-1 1-1,-29 27 170,19-21-172,1 0 1,-1-1-1,-1 0 0,0-1 1,0 0-1,0-1 0,-22 5 1,34-10-99,1 0-1,-1 0 1,1 0 0,-1 0 0,0 0 0,1 0 0,-1 0 0,0 0-1,1-1 1,-1 1 0,1 0 0,-1 0 0,1-1 0,-1 1 0,1 0 0,-1-1-1,1 1 1,-1 0 0,1-1 0,-1 1 0,1-1 0,-1 1 0,1-1 0,0 1-1,-1-1 1,1 1 0,0-1 0,-1 1 0,1-1 0,0 0 0,0 1-1,0-1 1,-1 0 0,1 1 0,0-1 0,0 1 0,0-1 0,0 0 0,0 1-1,0-1 1,0 0 0,1 1 0,-1-1 0,0 1 0,0-1 0,0 0 0,1 0-1,-1-4-1030,0-17-4946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1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4930,'0'0'8084,"38"137"-7556,-32-108-288,1-8-160,-1-1-96,-3-5 128,0-2-112,-3 1 0,0-6-432,0 1-480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2.1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8564,'0'0'1313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2.5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10949,'0'0'640,"0"24"-341,2 75 120,-2-89-345,1 0 1,0 0-1,1 0 1,0-1-1,1 1 1,0 0-1,0-1 1,1 0-1,9 17 0,3 5 94,-17-36-250,0 0-1,0 0 0,1 0 0,0-1 0,0 1 0,0 0 1,2-7-1,-1-9-279,-1-99-785,0 117 1144,1 0 0,-1 0 1,0 0-1,1 0 0,-1 0 1,1 0-1,0 1 0,0-1 1,0 0-1,0 0 0,1 1 1,-1-1-1,1 1 0,-1-1 1,1 1-1,0 0 0,0 0 1,0 0-1,0 0 0,1 0 1,-1 0-1,0 0 0,1 1 1,-1-1-1,1 1 0,0-1 1,3 0-1,3-1 61,0 1 0,0-1 0,1 2 0,-1-1 0,0 2 0,1-1 0,15 2 0,-20 0 27,1 1 0,-1-1 0,0 1 0,0 1 0,0-1 0,-1 1 0,1-1 0,-1 2 0,1-1 0,-1 0 0,0 1 0,0-1 0,0 1 0,-1 0 0,1 1 0,3 6 0,3 2 142,-2 1 0,1-1 0,-2 2 0,9 21 0,-11-18-273,0 1 0,-2-1-1,0 1 1,-1 0 0,0 29 0,-2-45-1825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2.9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227 15 9140,'0'0'3159,"-19"-4"-2767,-60-6-328,76 10-57,1 1 0,-1 0 0,1 0-1,-1 0 1,1 0 0,-1 0 0,1 1 0,0-1-1,-1 1 1,1-1 0,0 1 0,0 0 0,0 0 0,0 0-1,1 0 1,-1 0 0,0 0 0,1 1 0,0-1-1,-1 0 1,1 1 0,0-1 0,0 1 0,0-1-1,1 1 1,-1 0 0,0 4 0,-3 6 50,-13 34 290,3 1 0,1 0 0,3 1 0,2 1-1,2-1 1,0 66 0,6-109-344,0-1 1,0 0-1,0 0 1,1 1-1,0-1 1,0 0-1,0 0 0,0 0 1,1 0-1,0 0 1,0 0-1,0 0 0,1 0 1,0-1-1,0 1 1,0-1-1,0 0 1,0 0-1,1 0 0,0 0 1,0-1-1,0 0 1,0 1-1,1-2 1,-1 1-1,1 0 0,0-1 1,-1 0-1,1 0 1,0 0-1,9 1 0,7 3 5,0-1 0,0-1 0,1-1 0,0-1 0,-1-1 0,34-3 0,-40 1 3,0-1 0,-1 0 0,0-1 0,1 0 0,-1-2 0,0 1 0,-1-2 0,1 0 0,-1 0 0,18-13 0,-23 13-35,-1 0 1,1-1 0,-1 0-1,-1 0 1,1 0 0,-1-1 0,0 0-1,-1 0 1,0-1 0,0 0-1,-1 0 1,0 0 0,5-18 0,-4 5-44,-2 0-1,0 0 1,-2-1 0,0 1 0,-3-24 0,1 35 40,0 0-1,-1 1 1,0-1 0,-1 1-1,0-1 1,-1 1 0,0 0-1,0 0 1,-1 1 0,-1-1-1,1 1 1,-1 0-1,-1 0 1,0 1 0,0 0-1,-15-12 1,11 11-151,0 1 0,0 0 0,-1 0 1,0 2-1,0-1 0,-1 2 0,0-1 0,0 2 0,0 0 0,0 0 1,-1 2-1,-26-3 0,36 4 78,-74 1-686,74 1 705,0-1 1,0 1-1,-1 0 1,1-1-1,0 2 0,0-1 1,1 0-1,-1 1 1,0 0-1,0 0 1,1 0-1,-1 0 1,1 1-1,-6 5 1,4 4-1975,5-4-1349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37.6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7459,'0'0'3154,"142"134"-2690,-110-107-464,-7-3 0,-5-4-64,-7-3-272,-7-5-352,-6-5-881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3.2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6563,'0'0'6675,"63"11"-6419,7-4 432,9-3-383,7 0 495,6 1-624,-4 2-112,-8-6-64,-14-1-496,-57 0-1169,-5 0-1840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3.7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 9220,'0'0'4882,"146"-23"-4561,-108 19-321,-2 4 32,-5 0-144,-2 0-113,-8 0-735,-8 0-305,-13 3-1792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4.1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10373,'0'0'4546,"193"22"-4466,-146-18-160,-4 1-160,-12-1-865,-28-4-720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6.7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 2 9348,'0'0'1097,"-8"29"-492,-9 32 29,4 1 0,2 0-1,-5 85 1,18-105-431,-1-7-80,-5-58-249,-7-65-277,2-147 0,9 230 403,1 1 1,-1 0-1,1 0 0,0 0 0,1 0 0,-1 0 0,1 0 1,-1 0-1,1 1 0,0-1 0,0 1 0,1-1 0,-1 1 1,1-1-1,0 1 0,0 0 0,0 1 0,0-1 0,0 0 1,1 1-1,-1 0 0,1-1 0,0 1 0,-1 1 0,1-1 1,0 1-1,0-1 0,0 1 0,7-1 0,-5 1 2,1 0 0,-1 0 0,0 0 0,0 1 0,0 0 0,0 1-1,0-1 1,1 1 0,-1 0 0,0 1 0,0-1 0,0 1 0,-1 0 0,1 1 0,0-1-1,-1 1 1,0 0 0,1 1 0,7 7 0,-3-2 42,-2 1 0,1 0 1,-1 1-1,-1 0 0,0 0 1,-1 1-1,0-1 0,0 2 0,-1-1 1,5 21-1,-4-3 161,-2-1 0,-1 1 0,0 51 0,-4-108-351,2 0-1,1 0 0,10-45 0,-9 61 138,0 0 0,1 0-1,0 0 1,1 1 0,0 0-1,1 0 1,0 0 0,1 1-1,0 0 1,0 0 0,13-12-1,-12 15 25,0-1-1,0 1 0,0 1 0,1-1 1,0 2-1,0-1 0,0 1 1,1 0-1,-1 1 0,14-3 1,-19 5 1,0 0 1,1 1 0,-1-1 0,0 1 0,1 0 0,-1 0-1,0 0 1,1 1 0,-1-1 0,0 1 0,1 0 0,-1 0-1,0 1 1,0-1 0,0 1 0,0 0 0,0 0 0,-1 0-1,1 1 1,0-1 0,-1 1 0,0 0 0,0 0 0,1 0-1,2 5 1,7 14 131,-2 0 0,0 1 0,-2-1 0,0 2 0,8 41 0,9 21 392,-21-66-555,-5-17-90,1 0 1,-1 0-1,1 0 1,0 0-1,0 0 1,0 0-1,0-1 1,0 1-1,0 0 1,1-1-1,-1 1 1,1-1-1,2 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3:07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568 20 10149,'0'0'3415,"-28"12"-3133,-1 1-259,-56 32 0,81-42-18,0 0 1,0 1-1,0 0 1,0 0-1,1 0 0,0 0 1,0 0-1,0 1 1,0-1-1,1 1 1,0 0-1,0 0 1,0 0-1,0 0 1,1 0-1,0 0 1,0 0-1,0 1 0,1-1 1,0 8-1,-2 4 65,1-5-19,-1 1 23,0 0 0,1 1-1,1-1 1,0 0-1,2 14 1,-2-24-66,1-1 1,0 1-1,-1 0 1,1 0-1,0-1 1,0 1-1,1-1 1,-1 1-1,0-1 1,1 1-1,-1-1 1,1 0-1,0 0 0,0 0 1,0 0-1,0 0 1,0 0-1,0 0 1,1-1-1,-1 1 1,1-1-1,-1 0 1,1 1-1,-1-1 1,1 0-1,0-1 0,-1 1 1,1 0-1,4 0 1,-2 0-13,0-1-1,0 1 1,0-1 0,0 0-1,0 0 1,0 0 0,0-1 0,0 0-1,0 1 1,-1-2 0,1 1-1,0-1 1,0 0 0,-1 0 0,1 0-1,-1 0 1,0-1 0,5-3-1,-4 0-10,1 0 0,-1 0-1,0-1 1,0 0-1,0 0 1,-1 0 0,0 0-1,-1-1 1,0 0-1,4-11 1,1-15-164,-1 0 0,-2 0 0,-1 0 0,-2-1 0,-2-44 0,0 68 103,0 10 330,1 29-4,5 16 148,3 0-1,16 49 0,-11-42 241,9 58 0,-18-68-176,-2 0-1,-5 82 1,2-118-445,-1 0-1,0 1 1,0-1 0,0 0 0,-1 0-1,0 0 1,0 0 0,0 0 0,-1 0-1,0-1 1,0 1 0,0-1 0,0 0-1,0 0 1,-1 0 0,-4 4 0,-1-1-11,1-1 1,-1 0 0,0-1-1,-1 0 1,1 0-1,-1-1 1,-17 5 0,-5-1-110,0-2 1,0-1 0,-1-1 0,-42-1-1,47-3-8,-23 1-151,-65-8 0,105 6 165,-1-1-1,1 0 0,-1-1 0,1 0 0,0 0 1,0-2-1,1 1 0,-1-1 0,1-1 0,0 0 0,-12-9 1,21 14-3,0 1 1,0-1 0,0 0 0,1 0 0,-1 0 0,0 0 0,0 0 0,1 0 0,-1 0-1,0 0 1,1-1 0,-1 1 0,1 0 0,-1 0 0,1 0 0,0-1 0,0 1 0,-1 0-1,1-3 1,0-24-3374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4:27.0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10 5074,'0'0'6801,"-9"-6"-5737,18 5-847,0-1 0,1 2-1,-1-1 1,1 1 0,13 2-1,-1-1 152,129 12 395,-145-14-1147,22 4 617,-28-3-439,1 0 0,-1 0 0,1 0 0,-1 1 0,0-1 0,1 0 0,-1 1 0,1-1 0,-1 0 0,0 1 1,1-1-1,-1 1 0,1-1 0,-1 0 0,0 1 0,0-1 0,1 1 0,-1-1 0,0 1 0,0-1 0,0 1 0,1-1 0,-1 1 0,0-1 0,0 1 0,0-1 0,0 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4:27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7924,'0'0'6034,"77"37"-5858,-52-29-176,4-1 0,3-7-912,0 0-737,-20 0-1472,-5-11-4515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4:27.7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7684,'0'0'3975,"33"24"-3215,112 78-96,-62-46-319,-58-39-158,-1 0 1,0 1-1,26 27 0,-44-39-118,0 1 1,-1-1-1,1 1 0,-2 0 0,1 1 1,-1-1-1,0 1 0,0 0 0,-1 0 1,0 0-1,-1 1 0,0-1 0,0 0 1,0 1-1,-1 0 0,-1-1 0,0 1 1,-1 16-1,-1-14-38,0 1 0,0-1 0,-2 0 0,1 0 0,-1 0 0,-1-1 0,0 1 0,-1-1 0,0 0 0,0-1 0,-1 1 0,0-1 0,-12 11 0,-20 16-348,-1-2 0,-2-2 0,-1-2 1,-56 30-1,88-55-145,-2 1-3529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4:28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55 237 7331,'0'0'2978,"0"127"-2322,-6-66 721,3 0-769,3-5-48,0-5-240,0-11-240,0-15 144,0-10-224,0-8-96,6-7 32,-3 0-1152,-3-18-481,0-2-640,0-4-2433</inkml:trace>
  <inkml:trace contextRef="#ctx0" brushRef="#br0" timeOffset="1">0 0 8292,'0'0'2273,"46"14"-8372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4:28.5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8532,'0'0'3954,"149"19"-3954,-114-6-48,-4 3-497,-25-12-1103,0 0-1906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37.9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371 0 8804,'0'0'1185,"-209"148"-1153,154-95 256,5-1-208,15-11-80,14-10-913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4:28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10613,'0'0'4386,"169"83"-4370,-109-79-16,1-4-304,5 0-753,-41-11-1216,-6-6-5362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4:29.9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75 1 5635,'0'0'3977,"-1"26"-3064,1 8-599,1 1 132,-2 0 1,-9 56 0,-20 28 109,20-85-302,1 0 0,-6 52 0,16-131-918,-1 12 529,2-1-1,10-63 1,-4 69 136,0 1 0,18-38 0,-21 55-5,0-1 0,1 1-1,1 0 1,-1 1 0,2 0 0,-1 0 0,1 0 0,15-12-1,-22 20 1,1-1-1,0 1 1,0-1-1,0 1 1,-1 0-1,1-1 0,0 1 1,1 0-1,-1 1 1,0-1-1,0 0 1,0 1-1,0-1 1,1 1-1,-1-1 1,0 1-1,1 0 0,-1 0 1,0 0-1,0 0 1,1 1-1,-1-1 1,0 1-1,3 0 1,-2 1 13,-1 0 1,1 0 0,0 0 0,-1 0 0,1 0-1,-1 1 1,0-1 0,0 1 0,0 0 0,0 0 0,0-1-1,-1 1 1,1 0 0,1 5 0,2 8 94,0 0-1,-1 0 1,-1 0 0,-1 0 0,2 20 0,-4 223 304,0-259-409,1 0-1,-1 0 1,0 1 0,1-1 0,-1 0-1,0 0 1,0 0 0,1 0 0,-1 1-1,0-1 1,1 0 0,-1 0 0,0 0-1,1 0 1,-1 0 0,0 0 0,1 0-1,-1 0 1,1 0 0,-1 0 0,0 0-1,1 0 1,-1 0 0,0 0 0,1-1-1,-1 1 1,0 0 0,1 0-1,-1 0 1,0 0 0,0 0 0,1-1-1,-1 1 1,0 0 0,0 0 0,1-1-1,-1 1 1,0 0 0,0 0 0,1-1-1,-1 1 1,0 0 0,0-1 0,0 1-1,16-15-144,8-24-221,35-82-1,-46 89 365,1 2-1,1-1 0,2 2 0,1 0 0,37-44 0,-50 67 1,0 2 0,0-1 0,1 1 0,0-1-1,-1 2 1,2-1 0,5-3 0,-10 7 4,-1-1 1,1 0 0,-1 1-1,1-1 1,-1 1 0,1 0-1,-1-1 1,1 1-1,-1 0 1,1 0 0,0 0-1,-1 0 1,1 0-1,-1 0 1,1 0 0,0 1-1,-1-1 1,1 1-1,-1-1 1,1 1 0,-1-1-1,0 1 1,1 0 0,-1 0-1,0 0 1,1 0-1,-1 0 1,0 0 0,0 0-1,0 0 1,0 0-1,0 0 1,0 1 0,0-1-1,0 0 1,0 1 0,-1-1-1,2 3 1,9 32 220,0 1 1,-3 0-1,-1 1 1,-1 0-1,-1 45 1,-1-40-32,-1 69-1304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4:30.5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394 6 7539,'0'0'3405,"-14"22"-2925,-40 73 59,51-88-482,0-1 1,1 0-1,0 1 0,0-1 1,0 1-1,1 0 1,0 0-1,0-1 1,1 1-1,0 0 0,0 0 1,0 0-1,1 0 1,2 8-1,-3-12-3,1-1-45,-1-1 1,0 0-1,1 0 0,-1 0 1,1 0-1,0 1 0,-1-1 1,1 0-1,0 0 0,-1 0 1,1 0-1,0 0 1,0-1-1,0 1 0,0 0 1,0 0-1,0 0 0,0-1 1,0 1-1,0-1 0,1 1 1,-1-1-1,0 1 1,0-1-1,0 0 0,1 1 1,-1-1-1,0 0 0,0 0 1,1 0-1,-1 0 0,0 0 1,0 0-1,1 0 0,-1 0 1,0-1-1,0 1 1,1 0-1,-1-1 0,0 1 1,0-1-1,0 0 0,0 1 1,0-1-1,0 0 0,0 1 1,0-1-1,0 0 1,0 0-1,0 0 0,0 0 1,-1 0-1,1 0 0,0 0 1,-1 0-1,1 0 0,-1 0 1,1-2-1,10-21-22,-1 0 0,7-30 0,-11 34-1,1-1 1,0 1-1,2 0 1,18-33-1,-27 53 14,1 0 0,-1 0 0,0 0 0,0 0-1,0 0 1,0-1 0,0 1 0,0 0-1,0 0 1,0 0 0,0 0 0,0 0 0,1 0-1,-1 0 1,0 0 0,0 0 0,0 0-1,0-1 1,0 1 0,0 0 0,1 0 0,-1 0-1,0 0 1,0 0 0,0 0 0,0 0-1,0 0 1,0 0 0,1 0 0,-1 0 0,0 0-1,0 0 1,0 0 0,0 0 0,0 0-1,0 0 1,1 1 0,-1-1 0,0 0-1,0 0 1,0 0 0,0 0 0,0 0 0,0 0-1,0 0 1,1 0 0,-1 0 0,0 0-1,0 1 1,0-1 0,0 0 0,0 0 0,0 0-1,0 0 1,0 0 0,0 0 0,0 1-1,5 12 21,1 21 65,-6-34-83,34 273 1735,-33-267-1700,-1-1 1,1 1-1,-1 0 1,0 0-1,-1 0 1,1-1 0,-1 1-1,0 0 1,-1-1-1,1 1 1,-1-1-1,0 1 1,-1-1 0,-4 9-1,2-8-17,-1 1 0,0-1 0,0-1 0,-1 1 0,1-1 0,-1 0 0,-1 0 0,1-1 0,-10 4 0,-12 6-57,-1-1 0,0-1 1,-1-2-1,0-2 0,-61 10 0,7-10-2512,-1-5-3648,79-3 944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4:31.1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0 145 5458,'0'0'3197,"34"0"-2957,437-17 2057,1566-109-283,-1993 125-1855,-11 0-1392,-72 3-1359,-17 2-1169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4:31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1 4962,'0'0'5301,"6"5"-5031,-2-1-174,-1 0 0,1 1-1,-1 0 1,-1 0 0,1 0 0,0 0 0,-1 1 0,0-1 0,-1 0 0,1 1 0,-1 0-1,0-1 1,0 1 0,-1 0 0,0 8 0,1 16 225,-7 58 1,1-59-247,-16 52 1,14-59-73,1-1 0,1 2-1,1-1 1,-3 41 0,8-62-3,0 0 0,0 0 0,0 0 0,0 0 0,0-1 0,0 1 0,0 0 0,0-1 0,1 1 0,-1-1 0,0 1-1,0-1 1,0 1 0,1-1 0,-1 0 0,0 0 0,0 1 0,1-1 0,-1 0 0,2-1 0,34 4 39,-35-3-31,37 2 113,0-2-1,-1-1 1,0-2 0,1-2 0,47-12 0,-41 5-963,1 2-1,0 2 1,51-2 0,-91 10-2141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4:32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0 184 6627,'0'0'3143,"1"20"-2442,0-8-503,0 13 199,1-1-1,1 0 1,11 39 0,-2-22-204,-1-1 0,-3 2-1,-1-1 1,2 53-1,-9-93-210,-1-12-116,-1 0 0,1 0 0,1 0 0,0-1 0,2-13 0,0-13-52,-2-389-948,1 424 1171,0 0 0,0 1 0,0-1 0,0 1-1,0-1 1,0 1 0,1-1 0,-1 1 0,1 0 0,-1 0 0,1 0-1,0-1 1,0 2 0,0-1 0,0 0 0,0 0 0,1 1 0,-1-1-1,0 1 1,1 0 0,-1 0 0,1-1 0,0 2 0,-1-1 0,5-1-1,4-1 19,0 0-1,0 0 0,0 1 0,0 1 0,12-1 0,-14 2 8,1 0-1,-1 0 0,1 1 1,-1 1-1,1-1 0,-1 2 1,0-1-1,17 8 0,-22-7-23,1-1 1,-1 1-1,0 1 0,0-1 1,0 1-1,0-1 0,-1 1 0,1 0 1,-1 0-1,0 1 0,0-1 0,0 0 1,-1 1-1,0 0 0,0 0 0,0 0 1,2 9-1,-3-9-34,1 1 0,-1-1 0,0 1 0,-1 0 0,1-1-1,-1 1 1,0 0 0,-2 8 0,2-11-7,-1-1-1,0 0 0,1 1 1,-1-1-1,0 0 1,0 0-1,-1 1 1,1-1-1,0 0 0,-1 0 1,1 0-1,-1-1 1,0 1-1,0 0 0,0-1 1,0 1-1,0-1 1,0 1-1,0-1 0,-3 1 1,-53 24-187,31-15-68,0 1-1,1 1 0,-34 23 0,59-36 250,1 1-1,0-1 1,0 0-1,-1 0 0,1 0 1,0 0-1,0 1 0,-1-1 1,1 0-1,0 0 1,0 1-1,0-1 0,0 0 1,-1 0-1,1 1 1,0-1-1,0 0 0,0 0 1,0 1-1,0-1 1,0 0-1,0 1 0,0-1 1,0 0-1,0 0 1,0 1-1,0-1 0,0 0 1,0 1-1,0-1 1,0 0-1,0 1 0,0-1 1,0 0-1,0 0 1,0 1-1,1-1 0,-1 0 1,0 0-1,0 1 1,0-1-1,0 0 0,1 0 1,-1 1-1,0-1 1,0 0-1,1 0 0,-1 0 1,0 0-1,0 1 1,1-1-1,-1 0 0,0 0 1,0 0-1,1 0 1,-1 0-1,0 0 0,1 0 1,-1 0-1,0 0 1,0 0-1,1 0 0,-1 0 1,0 0-1,1 0 1,25 5 51,-24-5-96,17 4 72,-1 0 1,0 1-1,-1 1 1,1 0-1,-1 2 1,26 15-1,-35-19 57,1 2-1,-1-1 1,-1 1-1,1 0 0,-1 1 1,0 0-1,0 0 1,-1 0-1,0 1 0,0 0 1,-1 0-1,0 0 1,-1 1-1,5 12 1,-8-19-41,0 0 1,0 1-1,0-1 1,-1 1 0,1-1-1,-1 1 1,1-1-1,-1 1 1,0 0 0,0-1-1,0 1 1,-1-1-1,1 1 1,-1-1 0,1 1-1,-1-1 1,0 1-1,0-1 1,0 0 0,0 1-1,0-1 1,0 0 0,-1 0-1,1 0 1,-1 0-1,0 0 1,1 0 0,-1 0-1,0-1 1,0 1-1,-4 2 1,-4 1 6,0-1 1,0 0 0,-1 0-1,1-1 1,-1-1-1,-12 2 1,12-2-32,-18 3-199,0-1-1,-38 0 1,66-4 151,-1 0 0,1 0 1,-1 0-1,1 0 0,-1-1 0,1 1 0,-1-1 1,1 1-1,-1-1 0,1 0 0,0 1 1,-1-1-1,1 0 0,0 0 0,0 0 0,0 0 1,-1 0-1,1 0 0,0 0 0,0 0 0,1-1 1,-1 1-1,0 0 0,0-1 0,0 1 0,1 0 1,-1-1-1,1 1 0,-1-1 0,1 1 1,0-1-1,-1-1 0,0-8-494,0 0 1,0 0-1,2-20 0,0 10-1400,-1-11-2425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29.8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255 1 4914,'0'0'3978,"-17"4"-646,6-4-3235,0 1 0,-1 0 0,1 0 0,0 1 0,0 1 0,1 0 0,-1 0 0,0 1 0,1 0 0,0 1-1,0 0 1,1 1 0,-14 10 0,16-11-82,1 1-1,0 0 1,0 1-1,0-1 0,1 1 1,0 0-1,0 1 1,1-1-1,0 1 1,0 0-1,1 0 0,0 0 1,0 1-1,1-1 1,0 0-1,0 1 1,0 15-1,1-10-11,0 0 1,1 1-1,1-1 1,0 0-1,1 0 0,5 18 1,-6-29-7,0 1 1,1-1-1,-1 1 1,1-1-1,0 0 0,0 1 1,0-1-1,0 0 1,1-1-1,-1 1 1,1 0-1,0-1 0,0 1 1,0-1-1,0 0 1,0 0-1,0 0 1,1 0-1,-1-1 0,1 1 1,-1-1-1,1 0 1,-1 0-1,1 0 1,0-1-1,-1 1 0,1-1 1,7 0-1,7 0-26,-7 1 59,1 0 0,0-1 0,0-1 0,0 0 0,-1-1 0,16-3 0,-24 3-54,0 1-1,0-1 1,1 1-1,-1-1 1,0 0-1,0 0 1,-1-1-1,1 1 1,0-1-1,-1 1 1,1-1-1,-1 0 1,0 0-1,0 0 1,0 0-1,0 0 1,-1 0-1,1 0 1,-1-1-1,0 1 1,0-1-1,0 1 1,0-1-1,-1 1 1,1-5-1,2-65-1052,-3 60 836,0 48 444,0-10 39,-1 9-60,2 1-1,8 46 1,-8-66-673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30.1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 8820,'0'0'5010,"52"-7"-5010,-11 6 48,0 1-48,-1 0 0,0-4-144,-3-3-608,-31 2-1425,-2-2-2385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23.6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6 1921,'0'0'2806,"-4"-2"-2200,3 2-510,1 0 0,0-1 0,-1 1 0,1 0-1,-1-1 1,1 1 0,0 0 0,-1 0 0,1 0 0,-1-1 0,1 1 0,-1 0-1,1 0 1,-1 0 0,1 0 0,-1 0 0,1 0 0,-1 0 0,1 0 0,-1 0-1,1 0 1,-1 0 0,1 0 0,-1 0 0,1 0 0,-1 0 0,1 0 0,0 1-1,-1-1 1,1 0 0,-1 0 0,1 1 0,-1-1 0,1 0 0,0 1 0,-1-1-1,1 0 1,0 1 0,-1-1 0,1 0 0,-1 1 0,0 27 4658,1-11-5993,0 68 1926,-2 7-309,15 126 1,1-101-49,-3 143 1,-8-200-277,2-1 1,15 71-1,-13-73 2,0 114 1,-4-45-2,17 28-38,-6-63-98,4 361 127,-18-416-124,0-36-93,2-3-1659,13-56-4568,-14 49 2383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24.3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 4722,'0'0'6662,"5"0"-6105,-2-1-487,0 0-1,0 1 0,0-1 0,0 1 0,1 0 0,-1 0 1,0 0-1,0 1 0,0-1 0,1 1 0,-1-1 0,0 1 1,0 0-1,0 0 0,0 1 0,0-1 0,-1 1 0,1-1 1,0 1-1,-1 0 0,1 0 0,-1 0 0,1 0 0,-1 1 0,3 3 1,25 31 443,-1 2 1,-3 2-1,38 74 1,-58-102-454,1 0 1,0 0 0,1-1-1,0 1 1,19 19-1,-23-27-54,0-1-1,0 0 0,1 0 1,0 0-1,0-1 0,0 0 0,0 0 1,0 0-1,1 0 0,-1-1 1,1 0-1,0 0 0,0 0 1,-1-1-1,1 0 0,10 0 0,-11-1 7,0 0-1,0-1 0,-1 0 0,1 0 0,0 0 1,-1-1-1,1 0 0,-1 1 0,1-2 0,-1 1 1,0 0-1,0-1 0,0 0 0,0 0 0,0 0 1,-1 0-1,1-1 0,-1 0 0,0 1 0,0-1 1,0 0-1,2-6 0,7-11 13,-2 0 0,-1-1-1,10-34 1,-5 16-46,6-9-183,-10 26-1137,-1 1 0,9-39 0,-17 58-2038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40.8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79 6819,'0'0'5178,"-2"7"-4745,0 4-336,0 1 1,1-1 0,0 1 0,0 0-1,2-1 1,2 23 0,19 80 311,-8-52-160,-9-37-253,6 46 162,-8-66-349,0-15-378,-8-65-55,-3 0 1,-28-116-1,30 163 505,2-35-159,6 62 287,1-1 0,-1 1 0,0 0 0,1-1-1,0 1 1,-1 0 0,1 1 0,0-1 0,-1 0 0,1 1-1,0-1 1,0 1 0,5 0 0,-2-1-2,24-4 176,1 2-1,0 1 1,0 1-1,43 5 0,-72-4-175,0 0-1,-1 1 1,1-1-1,0 1 0,0-1 1,-1 1-1,1 0 1,0 0-1,-1 0 0,1 0 1,-1 0-1,1 0 0,-1 0 1,1 0-1,-1 0 1,0 1-1,0-1 0,1 1 1,-1-1-1,0 1 1,0-1-1,-1 1 0,1 0 1,0-1-1,0 1 0,-1 0 1,1 0-1,-1-1 1,0 1-1,1 0 0,-1 0 1,0 0-1,0 0 1,0 2-1,-1-1 2,1 1-1,0-1 1,-1 0-1,0 1 1,0-1 0,0 0-1,0 0 1,0 0 0,-1 0-1,1 0 1,-1 0-1,0 0 1,0-1 0,0 1-1,0 0 1,0-1-1,0 0 1,-4 3 0,6-5-8,-11 8-24,1-1 0,-1 0 0,-1 0 0,1-1 0,-1-1 0,0 0 0,0-1 0,-1 0 0,1 0 0,-15 1 0,35-4 21,1 1 1,-1 0-1,1 1 1,-1 0-1,0 0 1,0 1-1,8 4 1,9 4 0,-15-8 29,0 1 1,-1 0-1,1 0 0,-1 1 0,0 0 0,-1 0 0,1 1 0,11 12 1,-16-14 24,-1 0 1,0-1-1,0 1 1,0 0-1,-1 0 1,1 1-1,-1-1 1,-1 0-1,1 1 1,-1-1-1,0 1 1,0 0-1,0-1 1,-1 1-1,0 0 1,0-1 0,-2 12-1,1-14-32,0 1 0,-1-1 0,1 0 0,-1 1 0,0-1 0,0 0 0,0 0 0,0 0 0,-1-1 0,1 1 0,-1 0 0,0-1 0,1 1 0,-1-1 0,0 0 0,-1 0 0,1 0 0,0-1 0,0 1 0,-6 1 0,-10 4 47,1 0 0,-28 5 1,27-7-156,0-1 0,-1 0 0,1-2 0,-1 0-1,0-1 1,1-1 0,-36-5 0,52 4-8,1 0 0,-1 0 0,0 0 0,1-1 0,-1 1 0,1-1 0,-1 1 0,1-1-1,0 0 1,-1 0 0,1 0 0,0 0 0,0 0 0,1-1 0,-1 1 0,0-1 0,1 1 0,-1-1 0,1 1-1,0-1 1,0 0 0,0 0 0,0 0 0,0-4 0,-1-8-1100,0 0 1,1 0-1,1-25 1,0 20-1065,0-4-1427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24.8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0 7075,'0'0'1780,"-2"20"-1137,-4 35 24,4 1 1,1 0-1,3 0 1,13 74-1,-10-103-539,-2 0-1,0 0 0,-1 28 1,-2-55-249,0 0 0,1 0-1,-1 0 1,0 1 0,0-1 0,1 0 0,-1-1 0,0 1 0,1 0-1,-1 0 1,0 0 0,1 0 0,-1 0 0,0 0 0,0 0 0,1 0-1,-1 0 1,0-1 0,1 1 0,-1 0 0,0 0 0,0 0 0,0-1-1,1 1 1,-1 0 0,0 0 0,0 0 0,0-1 0,1 1 0,-1 0 0,0-1-1,0 1 1,0 0 0,0 0 0,0-1 0,0 1 0,1-14-3716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25.2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11 4946,'0'0'5915,"16"-1"-4963,302-9 1538,-210 10-5457,-103 0 339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25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7924,'0'0'4823,"29"4"-2571,200-4-718,-5 0-5189,-220 0 1008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26.1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92 4962,'0'0'6419,"165"-35"-5570,-124 31-417,-4 2-432,6-1 32,-6-1 48,7-3-80,-1-3-96,-6-1-1105,-2 2-608,-13 5-912,-22 1 384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26.4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2577,'0'0'9428,"73"69"-8819,-44-45-609,-10-4 0,-7-2 272,-9 3-256,-3 2 64,0 5-80,-37 2-304,-15-2-737,27-21-1120,3-6-3889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36.4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1633,'0'0'3473,"0"7"-653,0 23-2315,0 10 652,3-1 1,13 70 0,-12-61-803,-4-38-290,1-1-1,0 1 1,0-1-1,1 0 0,4 13 1,10 69 260,5 27-74,-17-93-186,-1 1 0,-1 0 1,-3 41-1,0-24-3,14 133 479,-12-173-821,6-6 6214,-6-1-6628,3-50-5888,0 39 1978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37.4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0 132 4146,'0'0'4837,"5"-1"-1278,8-3-3473,0-1 0,0 0 0,0-1 1,0 0-1,-1-1 0,0-1 0,0 0 1,14-13-1,-13 11-59,3-7 34,-14 14-56,0 1 0,0-1 0,1 0 0,-1 1 0,1-1 0,-1 1 0,1 0 0,0 0 0,0 0 0,0 0 0,0 0 0,0 0 0,0 1 0,4-2 0,-7 3 435,38 2 296,66 32 338,-15-4-875,-75-27-422,33 12 734,-45-14-696,0 0 0,0 0 0,-1 1 0,1-1 0,0 0 1,0 1-1,-1-1 0,1 1 0,-1-1 0,0 1 0,1 0 0,-1 0 1,0-1-1,0 1 0,0 0 0,0 0 0,0 0 0,-1 0 0,2 3 0,-2 1-3291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39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 2 2865,'0'0'6942,"0"0"-6839,-1-1-1,0 1 0,0 0 1,1 0-1,-1 0 1,0 0-1,0 0 0,1 0 1,-1 0-1,0 0 0,0 0 1,1 0-1,-1 1 1,0-1-1,0 0 0,1 0 1,-1 1-1,0-1 1,1 0-1,-1 1 0,0-1 1,1 1-1,-1-1 1,1 1-1,-1-1 0,1 1 1,-1-1-1,0 2 1,4 365 1852,-3-367-1979,0 1-1,0-1 1,0 1-1,0-1 1,-1 1-1,1-1 1,0 1 0,0-1-1,0 0 1,0 1-1,0-1 1,1 1-1,-1-1 1,0 1-1,0-1 1,0 1 0,0-1-1,0 1 1,1-1-1,-1 0 1,0 1-1,0-1 1,1 0-1,-1 1 1,0-1-1,0 1 1,1-1 0,-1 0-1,1 0 1,-1 1-1,0-1 1,1 0-1,-1 0 1,1 1-1,-1-1 1,0 0 0,1 0-1,-1 0 1,1 0-1,-1 0 1,1 1-1,-1-1 1,1 0-1,-1 0 1,0 0 0,1 0-1,-1 0 1,1-1-1,-1 1 1,1 0-1,-1 0 1,1 0-1,-1 0 1,1 0 0,-1-1-1,0 1 1,1 0-1,-1 0 1,0-1-1,1 1 1,-1 0-1,1 0 1,-1-1 0,0 1-1,0-1 1,1 1-1,-1-1 1,21-21-3049,-15 8-345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40.2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 8916,'0'0'3538,"127"-8"-3362,-86 8-128,-8 0-48,-8-3 0,-3 3 32,-10 0-96,-5 0-352,-4 0-689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40.5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 3330,'0'0'8339,"108"3"-7890,-82-3-129,6 0-320,0 0-32,2-3-208,-5-6-1297,-26 5-1601,0-3-4177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41.3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63 3794,'0'0'6528,"0"-1"-6480,-1 0-1,1 0 1,0 0-1,0 1 1,0-1 0,0 0-1,0 0 1,0 0 0,0 1-1,0-1 1,0 0-1,0 0 1,1 0 0,-1 1-1,0-1 1,0 0-1,1 0 1,-1 1 0,0-1-1,1 0 1,-1 1-1,1-1 1,-1 0 0,1 1-1,0-1 1,-1 1-1,1-1 1,-1 1 0,1-1-1,0 1 1,1-1-1,35-3 416,55 0-1,-48 4-814,47-7 0,-78 5-456,0-1 0,0 0-1,0-1 1,16-7 0,-25 9 362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40.9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0 169 9396,'0'0'3410,"177"-2"-3138,-116-1-32,-4-4-64,-12 3-160,-16 0 32,-14 4-48,-12-2-368,-3 0-768</inkml:trace>
  <inkml:trace contextRef="#ctx0" brushRef="#br0" timeOffset="1">353 1 7844,'0'0'4722,"146"35"-4610,-124-28 288,-13-3-320,-9 2-80,0 9 0,-12 12-112,-36 7-144,3 8 80,23-26-1345,10-11-1328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2:41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87 109 7764,'0'0'1462,"0"21"-409,0-8-917,-1 11 87,2 1 1,0-1-1,2 0 0,0 0 0,8 27 1,-3-32-1106,-9-36-2021,-2-16 2707,-10-248 708,34 281 9,9-1-45,-19 0-285,0 1 0,0 0 0,0 0 0,0 1 0,21 5 0,-30-5-170,1-1 1,-1 1 0,1 1-1,-1-1 1,0 0 0,0 1 0,1-1-1,-1 1 1,0-1 0,0 1-1,-1 0 1,1 0 0,0 0-1,0 0 1,-1 0 0,0 0-1,1 1 1,-1-1 0,0 0-1,0 1 1,0-1 0,0 1 0,-1-1-1,1 1 1,-1 0 0,1-1-1,-1 1 1,0-1 0,0 1-1,0 3 1,0-4-17,0 1 0,-1 0 0,1 0 0,0-1 0,-1 1 0,0 0 0,1 0 0,-1-1 0,0 1 0,0-1 0,-1 1 0,1-1 0,-1 1 0,1-1 0,-1 0 0,0 0 0,1 0 0,-1 0 0,0 0 0,-1 0 0,1 0 0,0 0 0,0-1 0,-1 0 0,1 1 0,-1-1 0,1 0 0,-1 0 0,-4 1-1,37 28 47,-25-26 37,0 0 1,0 0-1,-1 0 0,0 0 0,0 0 0,0 1 0,-1 0 1,1 0-1,-1 0 0,0 0 0,-1 1 0,1-1 1,-1 1-1,0-1 0,0 1 0,-1 0 0,2 11 1,-3-16-65,0 0 1,-1 0 0,1 0 0,0 0-1,-1 0 1,1 0 0,-1 0 0,1 0-1,-1 0 1,1 0 0,-1 0 0,0 0-1,0 0 1,1 0 0,-1 0 0,0-1 0,0 1-1,0 0 1,0-1 0,0 1 0,0-1-1,0 1 1,0-1 0,-2 1 0,-29 9 192,27-9-178,-158 30-384,70-14-2981,90-17-228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6:39.0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252 102 976,'0'0'3410,"-184"-89"-3570,150 78-160,20 9-545,-5 2-2080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6:40.2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19 5635,'0'0'4970,"-6"-2"-3922,-19-9-285,41 6 2966,12 4-3725,192 35 909,-152-20-814,1-3 1,76 1-1,775-11-83,-486 6 176,-429-46-4869,-3 26 1156,1 1-1847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6:40.7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37 22 16,'0'0'10119,"-3"-4"-9086,-12-13-19,16 19-705,6 12 8,1-1 0,0-1-1,1 0 1,0 0 0,21 20-1,3 4 118,-8-9-220,1-1-1,2-1 1,0-1-1,2-2 1,62 36-1,-84-54-208,-1 1 1,0-1-1,-1 1 1,1 1-1,-1-1 0,0 1 1,0 0-1,-1 0 1,0 1-1,9 13 0,-13-16 3,0-1-1,1 0 0,-2 1 1,1-1-1,0 1 0,-1-1 0,1 1 1,-1 0-1,0-1 0,0 1 0,-1-1 1,1 1-1,-1-1 0,0 1 0,0-1 1,0 1-1,0-1 0,0 0 1,-1 0-1,1 1 0,-1-1 0,0 0 1,0 0-1,0-1 0,-1 1 0,1 0 1,-1-1-1,1 1 0,-4 1 0,-35 30 44,-1-1-1,-2-3 1,-78 41-1,-31 21-793,192-90-7159,-20-2 2923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6:41.2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3666,'0'0'6813,"0"13"-5625,6 166 909,-2-79-2664,-7 107 0,2-190-1020,1-13-1954,0-8 409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6:41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0 3522,'0'0'1632,"-6"8"-1122,-15 20-387,21-28-119,0 0 1,0 1-1,-1-1 0,1 0 1,0 0-1,0 0 1,0 1-1,-1-1 1,1 0-1,0 1 0,0-1 1,0 0-1,0 0 1,0 1-1,0-1 1,-1 0-1,1 1 1,0-1-1,0 0 0,0 1 1,0-1-1,0 0 1,0 1-1,0-1 1,0 0-1,0 0 0,1 1 1,-1-1-1,0 0 1,0 1-1,0-1 1,0 0-1,0 0 1,0 1-1,1-1 0,-1 0 1,0 1-1,0-1 1,0 0-1,1 0 1,-1 0-1,0 1 0,0-1 1,1 0-1,-1 0 1,0 0-1,0 0 1,1 1-1,-1-1 1,0 0-1,1 0 0,-1 0 1,0 0-1,1 0 1,-1 0-1,0 0 1,1 0-1,-1 0 0,0 0 1,1 0-1,13-1 137,-7 2-103,-6-1-33,-1 0 0,1 0 0,0 0 0,-1 1 0,1-1 1,0 0-1,-1 0 0,1 0 0,0 0 0,-1 0 0,1 0 1,0 0-1,-1 0 0,1-1 0,-1 1 0,1 0 0,0 0 1,-1 0-1,1-1 0,-1 1 0,1 0 0,0-1 1,-1 1-1,1-1 0,-1 1 0,1 0 0,-1-1 0,1 1 1,-1-1-1,0 1 0,1-1 0,-1 1 0,0-1 0,1 0 1,-1 1-1,0-1 0,0 1 0,1-1 0,-1 0 1,0 1-1,0-1 0,0 0 0,0 1 0,0-1 0,0 0 1,0 1-1,0-1 0,0 0 0,0 1 0,0-1 0,0 1 1,-1-1-1,1 0 0,-1 0-12,1 0 0,-1 1 0,1-1 0,-1 0 0,1 1 1,-1-1-1,0 1 0,1-1 0,-1 1 0,0-1 0,1 1 0,-1-1 0,0 1 0,0 0 0,0-1 0,1 1 1,-1 0-1,0 0 0,0-1 0,0 1 0,0 0 0,1 0 0,-1 0 0,0 0 0,0 0 0,-1 1 0,-34-1-558,25 0 215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6:42.2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 1777,'0'0'6952,"24"-1"-6197,208-9 729,-194 10-1640,0 1 0,0 3-1,51 10 1,-43-9-4190,-40-5 1502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6:42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140 0 6227,'0'0'4124,"15"24"-3270,2 4-696,-5-11-76,-2 0-1,0 1 1,-1 0-1,-1 1 1,0-1-1,5 24 0,6 9 218,-14-40-288,0 0 0,-1 0-1,0 0 1,-1 1 0,0-1-1,1 21 1,-4-30-19,-1 0-1,1 0 1,-1 0-1,0-1 1,0 1-1,0 0 1,0-1 0,0 1-1,0 0 1,0-1-1,0 1 1,0-1 0,-1 0-1,1 1 1,-1-1-1,1 0 1,-1 0-1,1 0 1,-1 0 0,0 0-1,0 0 1,1-1-1,-1 1 1,0 0-1,0-1 1,0 0 0,-3 1-1,-9 4-107,10-3 49,-113 44-1463,32-20-3004,57-18 151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6:46.1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44 4034,'0'0'5096,"-6"-4"-3160,60 4-1449,502-10 1006,-329 6-1493,-119 5 16,128-16 0,-125 5 41,183 8 0,-136 5-75,-113-3-18,-42 0 31,-6 0 1,-23 0 1,-300-3-165,-424 11-432,576 6 453,-83 2-627,1547-19 1455,-988 15-633,-260-12 266,-26 1-862,-20-1-2897,-6 0 112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41.6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5987,'0'0'5506,"164"5"-5378,-132 5 545,-14 2-673,-15 5 0,-3 14-128,-28 17-97,-38 6-271,24-30-1024,4-9-3219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6:46.8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3874,'0'0'3802,"9"2"-3517,0 0-150,0 2-1,0-1 1,0 1 0,0 0-1,-1 1 1,0 0-1,0 0 1,0 1 0,0 0-1,-1 0 1,0 1 0,-1 0-1,11 13 1,7 14 262,-2 1 0,19 38 0,13 21 265,-40-72-435,9 13 152,27 32 0,-42-57-357,0-1-1,1-1 1,0 1-1,0-1 1,1-1-1,0 0 1,0-1-1,13 7 1,-13-8-385,7 4 173,-17-9 67,0 0 0,1 0 0,-1 0 0,0 0-1,0 0 1,0 0 0,1 0 0,-1 1 0,0-1 0,0 0 0,1 0 0,-1 0 0,0 0 0,0 0 0,1 0 0,-1-1 0,0 1 0,0 0 0,1 0-1,-1 0 1,0 0 0,0 0 0,1 0 0,-1 0 0,0 0 0,0-1 0,0 1 0,1 0 0,-1 0 0,0 0 0,0 0 0,0-1 0,0 1 0,1 0-1,-1 0 1,0 0 0,0-1 0,0 1 0,0 0 0,0 0 0,0-1 0,0 1 0,0 0 0,0 0 0,0-1 0,0 1 0,1 0 0,-1 0 0,-1-1-1,1 1 1,0 0 0,0-5-2569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6:47.1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535 1 2785,'0'0'4290,"-18"15"-3364,-276 262 1822,239-221-2574,-37 34-746,79-79-707,-1 0 1,-25 14-1,30-21-642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36:47.5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299 2 528,'0'0'2012,"-2"-2"-583,-9 13-641,-204 223 2080,206-225-3112,-25 27-60,11-23-2760,19-12 172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20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18 113 6259,'0'0'4034,"-17"-4"-3223,34 4-357,0 0 0,0-2 0,0 0-1,0 0 1,0-2 0,32-10 0,2-4-388,1 3 0,0 2 0,67-7 0,166 1 142,529 19 70,-696 6-331,-110-6 55,0 2-1,1-1 1,-1 1 0,0 0 0,0 0 0,-1 1 0,9 4 0,-8-3-1,0-1 0,0 0-1,0 0 1,1-1 0,-1 0-1,1-1 1,9 1 0,-7-1 9,0 0 0,-1 1-1,1 0 1,18 6 0,-18-4-3,0-1 0,0-1-1,0 0 1,22 1 0,-33-3-79,-33 0-4485,25-4 59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27.3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7 4642,'0'0'4346,"-3"-1"-3786,-7-5 390,121 9 1297,330 67-1954,-418-67-347,228 19 303,-172-21-283,93-3 102,-168 2-138,0-1 0,0 0 1,0 1-1,0-2 0,-1 1 0,1 0 0,0-1 0,5-2 0,1-10-2601,-9 5-1389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29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3666,'0'0'4252,"18"3"-3230,201 17 339,268-9 0,-391-11-1202,99 18-191,-42-3 139,617-8-154,-427-10 155,-114 0-132,122 2 48,-337 2-43,1 1 0,-1 1 0,-1 0 0,23 8 0,35 8 77,24-11-36,132-4 0,-134-5-84,160 18 0,-124-4 121,194-4 0,-257-10-153,-34-3-2761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33.2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 26 3602,'0'0'6381,"-10"-4"-5490,-33-13-432,32 13 614,18 4-868,55 4 197,0 2 0,90 23 0,46 5-199,387-6-22,-436-25-197,445 3 131,-443 3-231,72 0 307,744-24-848,-970-5-1298,-10 9-1724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34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 37 1377,'0'0'7080,"-1"27"-5412,-33 151-1748,5-38 224,32-181-71,-1 27-75,0 0 0,1 0-1,8-22 1,-1 14-106,1 0 0,19-27 1,-25 42 94,0 0 0,1 0 0,0 0 1,0 1-1,1 0 0,-1 0 0,1 1 0,0-1 1,16-7-1,-22 12 6,0 1 1,1-1-1,-1 0 1,0 1-1,0-1 1,1 1-1,-1 0 0,0-1 1,0 1-1,1 0 1,-1 0-1,0 0 1,1 0-1,-1 0 1,1 0-1,-1 0 0,0 0 1,0 1-1,1-1 1,-1 0-1,0 1 1,1-1-1,-1 1 1,0 0-1,0-1 0,0 1 1,0 0-1,0 0 1,1-1-1,-2 1 1,1 0-1,0 0 1,0 0-1,0 0 1,0 0-1,0 1 0,-1-1 1,1 0-1,-1 0 1,1 0-1,-1 1 1,1-1-1,-1 0 1,1 3-1,1 6 143,0 0 1,-1 0-1,0 0 0,-1 17 0,0-19 57,9-11 114,0-34-438,-8 29 56,1 1-1,-1-1 0,2 0 1,-1 1-1,7-13 0,-2 7 71,2 0 0,-1 1 1,2 0-1,13-13 0,-21 22 2,1 1 0,0 0 0,-1-1 0,1 1 0,0 0 0,0 1 0,0-1 1,0 1-1,1-1 0,-1 1 0,5-1 0,-7 2-6,1-1-1,-1 1 0,1 1 1,-1-1-1,1 0 1,-1 0-1,0 0 1,1 1-1,-1-1 1,1 1-1,-1-1 1,1 1-1,-1 0 1,0-1-1,0 1 1,1 0-1,-1 0 1,0 0-1,0 0 1,0 0-1,0 0 1,0 0-1,0 0 1,0 1-1,0-1 1,-1 0-1,2 2 1,4 11 100,0 0 1,-1 1 0,-1 0-1,0-1 1,-1 2 0,0-1 0,-1 0-1,-1 0 1,-1 1 0,-1 23-1,1-21 64,3-16-61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37.9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1905,'0'0'7395,"3"0"-7237,1005 10 2341,-688 6-2415,-3 0-1776,-259-16 56,-37-2-1053,-19-6-1974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39.5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0 102 4850,'0'0'4624,"1"0"-4611,-1 0 0,0 0 1,0 0-1,0 0 0,0 0 1,0 0-1,0 0 0,1 0 1,-1 0-1,0 0 0,0 0 1,0 0-1,0 0 0,0 0 1,0-1-1,0 1 0,0 0 1,1 0-1,-1 0 0,0 0 1,0 0-1,0 0 0,0 0 1,0 0-1,0-1 0,0 1 1,0 0-1,0 0 1,0 0-1,0 0 0,0 0 1,0 0-1,0-1 0,0 1 1,0 0-1,0 0 0,0 0 1,0 0-1,0 0 0,0 0 1,0 0-1,0-1 0,0 1 1,0 0-1,137 13 481,-97-12-310,-27 1-184,1-2 0,-1 1 0,0-2 0,0 0 0,20-4 0,-31 4-20,0 0 0,1 0 0,-1-1 1,0 1-1,0-1 0,0 1 0,0-1 0,0 0 1,-1 0-1,1 0 0,0 0 0,-1 0 1,1 0-1,-1 0 0,0 0 0,0-1 1,0 1-1,0 0 0,0-1 0,-1 1 0,1-1 1,0-2-1,-1 3 1,1 0 1,-1 0 0,0 1-1,0-1 1,1 0-1,-1 0 1,-1 1-1,1-1 1,0 0-1,0 0 1,-1 0-1,1 1 1,-1-1-1,1 0 1,-1 1-1,0-1 1,0 1-1,0-1 1,1 1-1,-2-1 1,1 1-1,0-1 1,0 1-1,0 0 1,-1 0-1,1-1 1,0 1 0,-1 0-1,1 0 1,-1 0-1,1 1 1,-3-2-1,-14-2-34,0 1 0,0 1 0,-1 0 0,-35 2 0,27 1 73,26 31-210,1-29 204,1 0-1,0 0 1,0 0-1,1 0 1,-1 0 0,0-1-1,1 1 1,0-1-1,-1 1 1,1-1-1,0 1 1,0-1 0,1 0-1,-1 0 1,0 0-1,1 0 1,-1 0-1,1-1 1,-1 1-1,1-1 1,3 1 0,69 30 224,-66-29-228,16 6-172,1-1 0,38 5 0,-15-9-3658,-42-4-1673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2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13 374 2161,'0'0'8772,"-13"-10"-8436,13-4 352,0-3-239,26-11-305,10-9 32,7-9-176,14-12 0,17-4-336,6-3-417,-46 41-1280,-15 11-1104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51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55 3730,'0'0'6854,"23"-9"-2826,239 9-3998,1264-12 423,-819 8-515,-438 5 73,-241-2 62,0-1-1,39-9 1,46-5-277,-110 16 137,-19 0-4757,-14 0 308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40.7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2225,'0'0'4880,"23"1"-4507,176 6 734,519 6 1153,231-23-1852,-947 10-406,709 20 135,-490-12-257,-220-8-235,-1-4-3343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44.3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35 2049,'0'0'5349,"-7"-6"-4296,7 6-1016,0 0 1,0 0 0,0 0-1,0 0 1,1 0 0,-1 0-1,0 0 1,0 0 0,0 0-1,0 0 1,0 0 0,0 0 0,1 0-1,-1-1 1,0 1 0,0 0-1,0 0 1,0 0 0,0 0-1,0 0 1,0 0 0,0 0-1,0 0 1,1 0 0,-1-1 0,0 1-1,0 0 1,0 0 0,0 0-1,0 0 1,0 0 0,0 0-1,0 0 1,0-1 0,0 1-1,0 0 1,0 0 0,0 0 0,0 0-1,0 0 1,0 0 0,0-1-1,0 1 1,0 0 0,0 0-1,0 0 1,0 0 0,0 0 0,0 0-1,0 0 1,-1-1 0,1 1-1,0 0 1,0 0 0,0 0-1,0 0 1,0 0 0,0 0-1,0 0 1,0 0 0,0 0 0,-1 0-1,1-1 1,0 1 0,0 0-1,190-2 1285,125 1-245,-232 7-998,88 18 1,58 5 62,456-25-32,-450-20-46,-113 6-111,166 7 0,60 15 257,-268-14-650,0-4 0,109-21 0,-175 24-95,-5 2-428,0-1-1,0-1 1,0 0 0,13-6 0,-1 0-4309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45.9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42 1841,'0'0'6061,"-4"-4"-5122,-15-16-458,19 20-457,-1 0 0,1 0 0,0-1 0,0 1 0,0 0 0,0 0 0,-1-1 0,1 1 0,0 0 0,0 0 0,0-1 0,0 1 0,0 0 0,0-1 0,0 1 0,0 0 0,0 0 0,0-1 0,0 1 0,0 0 0,0-1 0,0 1 0,0 0 0,0-1 0,0 1 0,0 0 1,0 0-1,0-1 0,0 1 0,0 0 0,0-1 0,1 1 0,-1 0 0,0 0 0,0-1 0,0 1 0,1 0 0,-1 0 0,0 0 0,0-1 0,1 1 0,-1 0 0,0 0 0,0 0 0,1 0 0,-1 0 0,0-1 0,0 1 0,1 0 0,-1 0 0,0 0 0,1 0 0,-1 0 0,0 0 0,1 0 1,17-3 338,-17 3-330,137-2 638,0 5 1,188 29 0,66 4-705,808-27 183,-721-11-87,-41 4-186,473-5-1096,-863 1 510,-1-2 0,1-2 0,69-19 0,-96 14-2001,-19 4-2028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47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 1809,'0'0'6950,"12"-1"-6692,95 0 752,159 17 0,665 74 313,-460-64-1304,-47-2-78,-369-21-107,-5 0-1631,1-2 0,76-8 0,-127 7 1734,1 0 0,-1 0 0,0 0 0,0 0 0,1 0 0,-1 0 0,0 0 0,1 0 0,-1 0 0,0 0 1,0 0-1,1 0 0,-1 0 0,0 0 0,0-1 0,1 1 0,-1 0 0,0 0 0,0 0 0,1 0 0,-1 0 0,0-1 0,0 1 0,0 0 0,0 0 0,1 0 0,-1-1 0,0 1 0,0 0 0,0 0 0,0-1 0,0 1 0,1 0 0,-1 0 0,0-1 0,0 1 1,0 0-1,0 0 0,0-1 0,0-5-2997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8:41:50.2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 5442,'0'0'5011,"15"-6"-4547,19 5-402,0 0 0,0 2-1,0 2 1,-1 1 0,47 12 0,45 4 167,433 13 486,-322-24-576,651 7-1,431 29-180,-844 13-465,27 2-66,925 79 807,-623-86 316,-757-51-526,635 59 601,294 9-250,-685-69-488,301-3-4216,-566 0 2392,-17-2-1325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0.7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9108,'0'0'3754,"5"4"-3359,-2 0-372,4 2 41,0 0-1,0 1 1,0-1-1,-1 1 1,0 1-1,-1-1 1,0 1-1,0 0 1,0 1-1,-1-1 1,-1 1-1,1 0 1,3 16-1,0 37 314,-3 0-1,-6 93 1,0-44-237,8-70-86,4-25-1571,8-9-3703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1.0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46 240 4162,'0'0'6486,"-10"-5"-5478,3 1-868,-20-13 225,27 17-360,0-1 1,-1 1-1,1 0 1,0 0 0,0-1-1,0 1 1,0 0-1,0-1 1,-1 1 0,1 0-1,0-1 1,0 1-1,0 0 1,0-1-1,0 1 1,0 0 0,0-1-1,0 1 1,0 0-1,0-1 1,0 1-1,1 0 1,-1-1 0,0 1-1,0 0 1,0-1-1,0 1 1,0 0 0,1-1-1,-1 1 1,1-1-1,19-9 206,507-148 599,-433 131-903,-85 24-205,7-1 468,-5 3-3881,-16 1-739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1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1 106 6851,'0'0'4429,"18"-8"-3925,145-53-48,-142 56-279,1 1-1,29-2 0,-31 4-1208,0-1 1,32-8-1,-32 5-4256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1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7732,'0'0'5042,"102"3"-5042,-77-3 0,-3 0 0,0 0-544,-19 0-945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2.1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 9252,'0'0'4178,"80"13"-3986,-27-13-112,4 0-80,10 0-208,-7-20-464,-43 9-1297,-11 2-5010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51.9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533 16 3073,'0'0'4341,"8"-15"829,-12 19-5130,0 0-1,-1 0 0,1 0 1,-1 0-1,0-1 0,0 0 1,-1 0-1,1 0 1,0-1-1,-1 0 0,-5 2 1,-16 7-35,-73 44 23,1 4 1,-128 102-1,225-160-68,1 0 0,-1 0 0,0 1 1,1-1-1,-1 1 0,1 0 0,-1-1 0,1 1 0,0 0 0,0 0 0,0 0 0,0 0 0,0 0 0,0 0 0,1 0 0,-2 4 0,2-5 40,0 1 0,1 0-1,-1-1 1,0 1 0,1-1-1,-1 1 1,1-1 0,0 1 0,-1-1-1,1 1 1,0-1 0,0 0-1,0 1 1,0-1 0,0 0 0,0 0-1,0 0 1,0 0 0,1 0 0,-1 0-1,0 0 1,4 2 0,73 45 139,1-4 1,107 43 0,-156-73-302,-2 1 0,0 1 1,0 1-1,-2 2 1,0 0-1,26 27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2.5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4610,'0'0'4082,"-1"14"-2863,0 43-124,7 60 1,1-6-199,-7-82-805,1 0 1,1-1 0,2 1-1,14 54 1,-9-70-601,-1-20-2171,0-23-2442,-8 7 1616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2.8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29 6387,'0'0'5104,"0"-1"-5074,0 1 0,-1 0 0,1-1 0,0 1 0,0-1 0,-1 1 1,1 0-1,0-1 0,0 1 0,0-1 0,0 1 0,-1 0 1,1-1-1,0 1 0,0-1 0,0 1 0,0-1 0,0 1 0,0-1 1,0 1-1,0 0 0,0-1 0,0 1 0,1-1 0,-1 1 0,0-1 1,0 1-1,0 0 0,1-1 0,4-1-20,1 1-1,0 0 1,0 0 0,0 0-1,0 1 1,0 0 0,0 0-1,9 2 1,5-1 23,298-14-2613,-314 13-867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3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58 5779,'0'0'6563,"158"-20"-6131,-100 12-400,-5-1 80,-7 1-112,-6 1-224,-11 1-593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3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7828,'0'0'5618,"69"24"-5602,-28-24 80,13 0-96,9 0-64,5 0-16,1-7-1312,-51 0-1346,-5 1-2864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3.8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392 14 2833,'0'0'5445,"-30"-3"-4548,-95-6-305,116 8-528,1 1 1,-1 0-1,0 0 0,0 1 0,1 0 1,-1 1-1,0 0 0,1 0 0,0 1 0,-1 0 1,1 0-1,0 1 0,1 0 0,-1 0 1,1 1-1,0 0 0,0 1 0,0-1 1,1 1-1,-1 0 0,2 1 0,-1 0 1,-6 10-1,5-6-14,1 1-1,0 0 1,1-1 0,0 2 0,1-1-1,0 0 1,1 1 0,1 0 0,0 0-1,1 0 1,0 0 0,1 0 0,1 17-1,0-27-44,0 0 0,0 0 0,0 0 0,0 0 0,1 0 0,-1 0 0,1 0 0,-1 0 0,1-1 0,0 1 0,0-1 0,0 1 0,1-1 0,-1 0 0,1 0 0,-1 0 0,1 0 0,-1 0 0,1-1-1,0 1 1,0-1 0,0 1 0,0-1 0,0 0 0,0-1 0,5 2 0,7 1-190,1 0-1,0-1 1,31 0-1,-44-3-9,0 0-1,0 1 1,0-1-1,0 0 1,0 0-1,0-1 0,-1 1 1,1-1-1,0 1 1,-1-1-1,0 0 1,1 0-1,-1 0 1,0 0-1,0 0 1,0-1-1,0 1 1,0-1-1,0 1 0,-1-1 1,1 0-1,-1 1 1,0-1-1,1-5 1,-1 7-26,1-7-2641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7.1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81 7732,'0'0'4594,"-5"-1"-4338,-2-3 402,26 0-292,56-4-75,-36 5-80,100-21 28,29-2-913,-160 26-142,19-1-1120,-18-3-3740,-9-1 463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7.4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6947,'0'0'3138,"7"1"-2821,111 33 491,-51-14-122,-66-20-678,1 1-1,0-1 1,0 0-1,0 1 0,-1-1 1,1 1-1,0-1 1,-1 1-1,1 0 1,0 0-1,-1-1 1,1 1-1,-1 0 1,0 1-1,1-1 1,-1 0-1,0 0 1,1 1-1,-1-1 1,0 0-1,0 1 1,0-1-1,0 1 0,0 0 1,-1-1-1,1 1 1,0 0-1,-1-1 1,1 1-1,-1 0 1,0 0-1,0-1 1,1 1-1,-1 0 1,0 0-1,0-1 1,-1 1-1,1 0 1,0 0-1,-1 2 1,-2 1-8,1 0 0,-1 0 0,1 0 1,-1-1-1,-1 1 0,1-1 0,-1 0 1,1 0-1,-1 0 0,-1 0 0,-7 5 1,4-3-165,-65 39-375,17-25-3195,40-19-786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8.0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 7668,'0'0'4305,"6"0"-4144,133 1 712,174-3-893,-304 2-373,16-5-3005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8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 4 5747,'0'0'3743,"13"-1"-2919,-4 0-768,4 0 125,0 1 1,0 0-1,1 0 1,-1 1-1,18 4 1,-28-4-133,0 0 0,0 0 0,1 0 0,-1 0 0,-1 0-1,1 1 1,0-1 0,0 1 0,0 0 0,-1 0 0,1 0 0,-1 0 0,1 0 0,-1 1 0,0-1 0,0 1 0,0-1 0,0 1 0,-1 0-1,1 0 1,-1-1 0,1 1 0,-1 0 0,0 1 0,0-1 0,-1 0 0,1 0 0,-1 0 0,1 0 0,-1 1 0,0 2 0,0-3-57,1 0 0,-1 1 0,0-1 1,0 0-1,0 0 0,0 0 1,-1 0-1,0 0 0,1 0 0,-1 0 1,0 0-1,0 0 0,0 0 0,-1 0 1,1 0-1,-1-1 0,0 1 1,0 0-1,1-1 0,-2 0 0,1 1 1,0-1-1,0 0 0,-1 0 0,1 0 1,-1 0-1,1-1 0,-7 3 1,6-2-40,-13 9-539,-1 0-1,0-2 0,-1 0 0,0-1 0,0-1 0,-34 9 1,9-7-3483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39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0 222 4930,'0'0'6387,"0"-13"-6211,0 6 208,13 2 273,12 1-369,10-11 304,13 1-512,24-8-16,18-11-64,27-3-224,13-4-1153,-79 23-1264,-8 2-5090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52.5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6243,'0'0'2588,"-2"22"-1420,3 293 742,1-95-1236,-3-115-1409,1-104 292,0-4-1037,0-35-2653,0 14-26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40.3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447 3 2497,'0'0'4957,"-21"0"-4858,-66-1-9,83 0-80,1 1 0,-1 0 0,1 0 0,-1 0 0,1 0 0,0 1 0,-1 0 0,1-1 0,0 1 0,-1 0 0,1 0 0,0 1 0,0-1 0,0 1 0,0-1 0,0 1 0,0 0 0,0 0 0,-4 5 0,-8 6 15,-210 156 1290,222-166-1252,1-1 1,-1 1 0,1 0-1,-1 0 1,1 0 0,0 0-1,0 1 1,0-1-1,1 1 1,-1-1 0,1 1-1,0-1 1,0 1 0,0 0-1,0 0 1,1-1-1,-1 1 1,1 0 0,0 0-1,0 0 1,1 0-1,-1-1 1,1 1 0,0 0-1,2 5 1,-2-7-48,0-1 1,1 1-1,-1-1 0,1 0 1,-1 1-1,1-1 0,0 0 1,0 0-1,-1 0 1,1 0-1,0-1 0,0 1 1,0 0-1,0-1 0,0 1 1,0-1-1,0 0 0,2 1 1,45 0-62,-38-1 67,1-1-23,0 0 0,-1-1 0,0 0 0,1-1 1,-1 0-1,0-1 0,0-1 0,-1 1 0,1-1 0,-1-1 0,0 0 0,-1-1 0,10-7 0,-3 1-333,-1-1-1,0-1 0,-1 0 1,0-1-1,-1 0 0,16-28 0,-18 25 220,9-16-692,-15 11 3658,-7 204-1405,4 208-109,-2-387-1364,0 1 0,-1 0 0,1 0-1,0-1 1,1 1 0,-1 0 0,0 0 0,0-1 0,1 1 0,-1 0 0,1-1 0,-1 1 0,1 0 0,0-1 0,-1 1-1,1-1 1,0 1 0,0-1 0,0 1 0,0-1 0,1 0 0,-1 0 0,0 1 0,1-1 0,-1 0 0,0 0-1,1 0 1,-1 0 0,1-1 0,-1 1 0,1 0 0,0-1 0,-1 1 0,1-1 0,0 1 0,0-1 0,-1 0-1,3 0 1,1-2-2515,1-11-2970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44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 1 6243,'0'0'6069,"-1"0"-6040,1 1 1,-1-1-1,0 0 0,0 1 0,1-1 0,-1 1 0,0-1 0,0 1 1,1-1-1,-1 1 0,1 0 0,-1-1 0,1 1 0,-1 0 0,1-1 0,-1 1 1,1 0-1,-1 0 0,1-1 0,0 1 0,0 0 0,-1 0 0,1 0 0,0 1 1,-13 27 86,2 1 0,1 0 0,2 1 0,1 0 1,1 0-1,2 0 0,1 1 0,2 62 0,1-91-117,0-1 0,0 1 0,1-1-1,-1 1 1,1-1 0,0 1 0,0-1-1,0 0 1,0 1 0,0-1-1,0 0 1,1 0 0,-1 1 0,1-1-1,-1-1 1,1 1 0,0 0 0,0 0-1,0 0 1,0-1 0,0 1-1,0-1 1,0 0 0,5 2 0,0 0-468,0-1 0,0 0 1,0-1-1,0 1 1,1-1-1,-1-1 1,10 0-1,-10 0-2986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44.9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1 125 5635,'0'0'4471,"14"0"-3977,3 0-450,0 0 1,-1-2 0,1 0-1,0-1 1,18-5 0,-30 7-75,-1-1 1,0 1-1,0-1 1,0 1-1,0-1 1,0-1-1,0 1 1,0 0-1,-1-1 1,1 0-1,-1 0 1,0 0-1,0 0 1,0-1-1,0 1 1,0-1 0,-1 1-1,0-1 1,1 0-1,-1 0 1,-1 0-1,1 0 1,-1-1-1,1 1 1,-1 0-1,-1-1 1,1 1-1,0-9 1,-2 12 12,1 0 0,-1 0 0,0 1 0,1-1 0,-1 0 1,0 1-1,1-1 0,-1 1 0,0-1 0,0 1 1,0-1-1,0 1 0,0 0 0,1-1 0,-1 1 0,0 0 1,0-1-1,0 1 0,0 0 0,0 0 0,0 0 0,0 0 1,0 0-1,0 0 0,-1 1 0,-37-1 279,30 0-20,8 0-214,0-1-1,-1 1 1,1 0 0,0 0-1,-1 0 1,1 1-1,0-1 1,-1 0-1,1 0 1,0 1-1,0-1 1,-1 1 0,1-1-1,0 1 1,0-1-1,0 1 1,0 0-1,0-1 1,0 1-1,0 0 1,0 0 0,0 0-1,0 0 1,0 0-1,-1 2 1,-1 33 621,3-21-486,0-2 67,0 0 0,1 0-1,0-1 1,1 1 0,0 0 0,9 23 0,-10-32-220,1 0 1,0 0-1,0 0 1,1-1 0,-1 1-1,1-1 1,-1 0-1,1 0 1,0 0-1,0 0 1,1 0 0,-1 0-1,1-1 1,-1 0-1,1 0 1,0 0-1,0 0 1,-1 0 0,1-1-1,1 1 1,-1-1-1,0 0 1,0-1-1,0 1 1,5-1 0,2 2-237,0-1 0,0-1 0,0 0 0,0 0 1,0-1-1,-1 0 0,1-1 0,0 0 1,0-1-1,-1 0 0,0-1 0,0 0 0,0-1 1,0 0-1,9-6 0,-5-4-2626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45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6947,'0'0'3306,"18"7"-2522,-5-2-623,-7-3-107,0 0 0,0 0 0,0 0 1,0 0-1,-1 1 0,1 0 0,-1 0 0,0 1 1,0 0-1,0 0 0,-1 0 0,1 0 1,-1 0-1,0 1 0,0 0 0,0 0 0,4 10 1,-3-3-22,0 1 0,-2 0 1,0 1-1,0-1 1,-1 0-1,-1 1 1,0-1-1,-1 1 1,0 0-1,-1-1 0,-1 1 1,0-1-1,-1 1 1,0-1-1,-1 0 1,0 0-1,-1-1 1,-1 1-1,0-1 0,-1 0 1,0-1-1,0 1 1,-1-2-1,-1 1 1,0-1-1,-1 0 1,-19 16-1,26-24-409,-10 6 92,3-6-3445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57.6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 31 3714,'0'0'6536,"-4"-5"-5650,-12-15-345,12 15 649,4 5-904,-1 0-269,1 0 0,0 0 0,0 0 0,0 0 0,-1 0 0,1 0 0,0 0 0,0 0 0,-1 0 0,1 0 0,0 1 1,0-1-1,0 0 0,-1 0 0,1 0 0,0 0 0,0 0 0,0 1 0,-1-1 0,1 0 0,0 0 0,0 0 0,0 1 0,0-1 0,0 0 0,0 0 1,-1 0-1,1 1 0,0-1 0,0 0 0,0 0 0,0 1 0,0-1 0,0 0 0,0 0 0,0 1 0,0-1 0,0 0 0,0 0 0,0 1 0,0-1 0,0 0 1,0 0-1,1 0 0,-1 1 0,0-1 0,0 0 0,0 0 0,0 1 0,0-1 0,0 0 0,1 0 0,-1 1-1,1 66 50,4 0 0,13 73 0,-2-20 3,-11-77-57,1 1-1,2-1 0,14 43 0,-22-84-117,1 1-1,0-1 1,0 0-1,0 0 1,0 0-1,0-1 0,1 1 1,-1 0-1,0 0 1,1 0-1,-1-1 1,1 1-1,0-1 1,0 1-1,-1-1 0,1 0 1,0 0-1,0 0 1,0 0-1,0 0 1,0 0-1,0 0 1,1-1-1,-1 1 1,0-1-1,0 0 0,1 1 1,-1-1-1,0 0 1,0 0-1,4-1 1,-5 1-66,0 0 0,-1 0 1,1 0-1,0-1 0,-1 1 1,1 0-1,0 0 0,-1 0 1,1-1-1,0 1 0,-1 0 1,1-1-1,-1 1 0,1-1 1,-1 1-1,1-1 0,-1 1 1,1-1-1,-1 1 0,1-1 1,-1 1-1,1-1 0,-1 0 1,0 1-1,1-1 0,-1 1 0,0-1 1,0 0-1,0 1 0,1-1 1,-1 0-1,0 0 0,0 1 1,0-1-1,0 0 0,0 1 1,0-1-1,-1 0 0,1 0 134,1-17-4204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58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3874,'0'0'7387,"8"-4"-6907,6-2-302,0 0 0,0 0 0,0 2 0,1 0-1,-1 1 1,1 0 0,22-1 0,123 1 667,-47 3-1515,-70-2-1752,-41 2 50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58.4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5138,'0'0'6187,"-1"3"-5624,1-2-534,1 0 0,-1 0 0,0 0 0,0 0 0,0 0 0,1 0 0,-1 0 0,0 0 0,1-1 0,-1 1 0,1 0 0,-1 0 0,1 0-1,-1-1 1,1 1 0,0 0 0,-1-1 0,1 1 0,0 0 0,0-1 0,-1 1 0,1-1 0,0 1 0,0-1 0,0 0 0,0 1 0,40 13 644,44 0 102,-39-9-998,-1-1 0,1-3 0,-1-1 0,76-11 0,-108 5-1967,-10 1-1692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4:59.7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55 4306,'0'0'5154,"-1"25"-4404,-2 6-546,1-17-118,1 1 0,1-1 0,0 0-1,1 1 1,0-1 0,1 0 0,5 18 0,-2 8 202,-1 0 0,-3 65-1,-1-86-27,-10-88-546,7 54 227,0 0-1,-1-30 1,4-158-160,1 199 218,-1 0-1,0 0 0,1 0 1,0 0-1,0 0 0,0 0 1,1 0-1,-1 0 0,1 1 1,0-1-1,0 0 0,0 1 1,0-1-1,1 1 0,0 0 1,-1 0-1,1 0 0,0 0 1,0 1-1,1-1 0,-1 1 1,0 0-1,1-1 0,0 2 1,-1-1-1,1 0 0,0 1 1,0 0-1,6-2 1,9 0 77,0 0 1,0 2 0,0 0 0,38 3 0,-46-2 15,-7 1-78,1-1-1,-1 1 0,0-1 1,0 1-1,0 0 1,0 1-1,0-1 1,0 1-1,0-1 0,0 1 1,0 0-1,-1 1 1,4 2-1,-5-4-13,-1 0 1,0 1-1,0-1 0,0 1 1,0-1-1,0 1 0,0 0 0,0-1 1,-1 1-1,1 0 0,0-1 0,-1 1 1,1 0-1,-1 0 0,0 0 1,0-1-1,0 1 0,0 0 0,0 0 1,0 0-1,0 0 0,0-1 1,-1 1-1,1 0 0,-1 0 0,1 0 1,-1-1-1,0 1 0,0 0 0,0-1 1,0 1-1,0-1 0,-1 2 1,-30 29-11,26-28-15,1 1-1,1-1 1,-1 1 0,0 0-1,1 0 1,-5 7 0,9-11 24,-1 0 1,1 0-1,0-1 0,-1 1 1,1 0-1,0 0 1,0 0-1,-1 0 0,1 0 1,0 0-1,0 0 1,0 0-1,0 0 0,1 0 1,-1 0-1,0 0 1,0 0-1,0-1 0,1 1 1,-1 0-1,0 0 1,1 0-1,-1 0 0,1 0 1,-1-1-1,1 1 1,0 0-1,-1 0 0,1-1 1,0 1-1,-1 0 1,1-1-1,0 1 0,0-1 1,-1 1-1,1-1 1,2 1-1,40 16-12,-28-12 11,30 12 34,-25-10 9,1 0 0,-1 2 1,-1 0-1,1 1 0,-2 1 0,29 21 1,-45-31-20,-1 1 1,1-1-1,-1 1 1,1-1-1,-1 1 1,0 0-1,0 0 1,0-1-1,0 1 1,0 0-1,0 0 1,0 0-1,0 0 1,-1 0-1,1 0 1,-1 0-1,0 0 1,1 0-1,-1 0 1,0 0-1,0 1 1,-1-1-1,1 0 1,0 0-1,-1 0 1,1 0-1,-1 0 1,1 0-1,-1 0 1,0 0-1,0 0 1,0-1-1,-2 5 1,-2-1 69,1 1 0,-1-1-1,0 0 1,0 0 0,0 0 0,-1-1 0,1 0 0,-11 6 0,-5 1-117,0-1-1,-1 0 1,-1-2-1,1-1 1,-1-1 0,-1 0-1,1-2 1,-1-1-1,1-1 1,-28-1-1,49 0-34,0-1 0,0-1 0,0 1 0,0 0 0,0 0 0,0-1 0,0 1 0,0-1 0,1 0 0,-1 1 0,0-1 0,0 0 0,1 0 0,-1 0 0,0 0 0,1-1 0,-1 1 0,1 0 0,-1-1 0,1 1 0,0-1 0,0 1 0,-1-1 0,1 0 0,-1-2 0,0-2-539,0 1 0,0-1 0,1 0 1,0 0-1,0 0 0,0 0 0,1 1 0,0-7 0,0-11-4632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44.3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0 7780,'0'0'4482,"-13"10"-2959,17-8-1487,-1-1-1,0 0 1,1 0 0,-1 0-1,0-1 1,1 1 0,-1-1-1,1 0 1,-1 0 0,1 0 0,4-1-1,-3 1-1,59 1-44,-10-1-249,76 9-1,-127-9-160,11 3 64,-10 1-3579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44.6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9364,'0'0'4034,"0"11"-4034,33-7 16,11 0 96,0 3-80,8-5-32,-2 1 16,0-2 224,-5-1-480,-4 0-32,-6 0-528,-35-6-6099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52.8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41 5298,'0'0'3986,"130"-36"-3986,-84 33 0,-9 1 224,-12 2-32,7 0-304,-3 0 112,0 0-1056,-23 5 47,-3-4-2800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45.0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5763,'0'0'2625,"0"112"-2161,0-62 512,0 5 273,0 0-1041,0-6-128,6-1 32,6-4 64,1-3-256,-4-4 80,-6-4-48,2-7-80,-5-11-1601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45.3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7812,'0'0'2785,"213"20"-2561,-157-16-64,1-4-96,-6 2-64,0 2 0,-14 3-944,-10 9-257,-27-11-2128,0 2-1634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45.7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5250,'0'0'6307,"92"33"-6227,-42-33 144,7 0-224,5 0-64,12 0 48,-8 0-1680,-49-3-1090,-1-2-2704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46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 6179,'0'0'3684,"0"0"-3661,0 0 0,-1 0 0,1-1-1,-1 1 1,1 0 0,-1 0 0,1 0 0,0 0-1,-1 0 1,1 0 0,-1 0 0,1 0 0,-1 0-1,1 0 1,0 0 0,-1 1 0,1-1 0,-1 0-1,1 0 1,-1 0 0,1 0 0,0 1 0,-1-1-1,1 0 1,0 0 0,-1 1 0,1-1 0,0 0-1,-1 1 1,1-1 0,0 0 0,-1 1 0,0 3 22,0-1 0,0 1 0,0-1 0,0 1 1,1 0-1,0 0 0,-1-1 0,1 1 1,0 0-1,1 0 0,-1-1 0,1 1 1,1 6-1,17 50 658,-13-40-662,0 0-1,-1 0 0,-1 1 1,-1-1-1,-1 1 1,0 30-1,1-62-11619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46.5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 6275,'0'0'2721,"99"-3"-2257,-52 3-432,0 0-32,2 0 0,1 0-384,-16-1-800,-24 1-1970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46.8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6467,'0'0'3826,"73"5"-3586,-20-5-192,-1 0 160,-8-1-336,-7-3 128,2 1-160,-7 3-625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47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 6675,'0'0'4706,"90"12"-4418,-31-12-112,7 0-352,-1-7 128,5-9-592,-54 10-769,-4 4-2608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57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 0 6259,'0'0'5968,"-9"1"-5459,-26 0 46,26 0 713,15 0-1290,33 3-933,73-2 0,-72-2-3247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57.5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9668,'0'0'2898,"81"5"-2674,-40-2-96,-3-2 32,-4-1-160,-7 3 16,-8-3-48,-4 0-1313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57.8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8036,'0'0'2902,"26"11"-2328,79 40-139,-100-48-382,0 0 0,0 1 1,0-1-1,-1 1 0,1 0 0,-1 0 1,0 1-1,0-1 0,-1 1 0,1 0 1,-1 0-1,0 0 0,0 0 0,-1 0 1,0 1-1,2 6 0,-1 0 95,-1 1-1,0 0 0,-1 0 1,-1 0-1,-1 14 1,1-2 1,-1-18-129,0 0-1,-1 0 0,1 0 0,-1 0 1,-1 0-1,1 0 0,-1 0 0,0-1 1,-1 0-1,1 1 0,-1-1 0,-1-1 1,1 1-1,-1-1 0,-7 7 0,-10 9-953,-1-1-1,-29 19 1,47-36 527,-2 1-2349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53.2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1 6995,'0'0'3138,"-29"14"-3138,55-10-128,13-4 464,-2 0-336,1 0 0,0 0-561,-29 0-895,-1 0-3250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58.4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15 3233,'0'0'6441,"1"0"-6393,-1 0 1,0 0-1,0 0 0,0-1 1,1 1-1,-1 0 1,0 0-1,0 0 1,0-1-1,0 1 1,1 0-1,-1 0 0,0-1 1,0 1-1,0 0 1,0 0-1,0-1 1,0 1-1,0 0 0,0 0 1,0-1-1,0 1 1,0 0-1,0 0 1,0-1-1,0 1 0,0 0 1,0 0-1,0-1 1,0 1-1,0 0 1,0-1-1,0 1 0,0 0 1,0 0-1,0 0 1,-1-1-1,1 1 1,-9-2 105,-1 1 0,1 0 0,-1 0 0,1 1 0,-1 0 0,1 1 1,-1 0-1,-14 4 0,18-2-158,-1 1 0,1 0 1,0 1-1,0 0 0,1 0 0,0 0 0,0 0 1,0 1-1,0 0 0,1 0 0,0 0 1,0 1-1,0-1 0,1 1 0,0 0 0,1 0 1,-1 0-1,1 0 0,1 0 0,-1 1 1,1-1-1,1 0 0,-1 11 0,2-17 0,-1 0 0,0 0 0,1-1 0,-1 1-1,1 0 1,-1 0 0,1 0 0,-1 0 0,1 0 0,0-1 0,0 1-1,-1 0 1,1-1 0,0 1 0,0 0 0,0-1 0,0 1 0,-1-1-1,1 1 1,0-1 0,0 0 0,0 1 0,0-1 0,0 0 0,0 0-1,0 0 1,0 0 0,0 1 0,0-1 0,2-1 0,39 2-246,-33-1 180,-4 0-6,-1 1 1,0-2-1,1 1 1,-1-1-1,1 1 1,-1-1-1,0 0 0,1-1 1,-1 1-1,0-1 1,0 0-1,0 0 1,0 0-1,4-3 0,-6 2 65,1 1 1,-1-1-1,0 0 0,0 0 0,0 0 0,0 0 0,-1 0 0,1 0 0,-1-1 0,1 1 0,-1 0 0,0-1 0,-1 1 0,1-1 0,-1 1 0,1-1 0,-1 0 0,0-5 435,0 19-163,0 24-256,-1 77 566,20 162 1,-19-272-579,1 0 1,-1 1 0,0-1 0,0 0 0,1 0 0,-1 0 0,1 0-1,-1 0 1,1 1 0,-1-1 0,1 0 0,0 0 0,-1 0 0,1-1 0,0 1-1,0 0 1,0 0 0,0 0 0,0 0 0,0-1 0,0 1 0,0-1-1,0 1 1,0 0 0,0-1 0,0 0 0,0 1 0,1-1 0,-1 0-1,0 1 1,0-1 0,0 0 0,3 0 0,-2 0-152,0 0 1,0-1-1,1 1 1,-1-1-1,0 1 1,0-1-1,0 0 1,0 1-1,0-1 1,0 0-1,0-1 1,0 1-1,0 0 1,0 0-1,0-1 0,2-3 1,8-16-3290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59.4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0 2721,'0'0'3613,"-15"2"-2231,13 3-1352,1 0 0,0 0 0,0 0 0,0 1 1,0-1-1,1 0 0,0 0 0,0 0 1,0 0-1,2 9 0,0 10-5,-3 76 370,0 35 441,24 209 1,-19-326-700,-4-18-178,0 0 0,0 0 1,0 1-1,0-1 1,0 0-1,0 0 1,0 0-1,0 1 1,0-1-1,0 0 0,0 0 1,0 1-1,0-1 1,0 0-1,0 0 1,0 0-1,0 1 0,0-1 1,0 0-1,0 0 1,1 0-1,-1 1 1,0-1-1,0 0 0,0 0 1,0 0-1,0 0 1,1 1-1,-1-1 1,0 0-1,0 0 0,0 0 1,1 0-1,-1 0 1,0 0-1,0 0 1,0 0-1,1 0 1,-1 1-1,0-1 0,0 0 1,1 0-1,-1 0 1,0 0-1,0 0 1,0 0-1,1 0 0,-1 0 1,0-1-1,0 1 1,1 0-1,-1 0 1,0 0-1,0 0 0,0 0 1,1 0-1,-1 0 1,0 0-1,0-1 1,1-5-4394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59.9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2641,'0'0'5731,"18"126"-5155,-11-50 48,-7 3 385,0-10-577,0-7 224,0-16-464,0-15-64,0-13-144,0-8 16,0-9-128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6:00.4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6211,'0'0'1558,"-1"19"-1334,0-3-146,0-5-28,0 1 1,0 0-1,2 0 0,-1 0 1,2 0-1,0 0 1,0-1-1,1 1 0,4 12 1,4 4 200,-8-16 21,2-1 0,-1 0 0,1 0 0,1 0 0,0 0 0,8 10 0,-13-20-252,0 0 0,1 0 0,-1 0 0,0 0 0,1 0 0,-1 0 0,1 0 0,-1 0 0,1 0-1,-1-1 1,1 1 0,0-1 0,-1 1 0,1-1 0,0 1 0,-1-1 0,1 0 0,0 0 0,-1 0 0,1 0 0,0 0 0,0 0-1,-1-1 1,1 1 0,0 0 0,-1-1 0,1 0 0,-1 1 0,1-1 0,-1 0 0,1 0 0,1-1 0,2-1 6,-1 0 0,0 0 0,0 0 0,0 0 0,0-1 0,-1 0 0,1 0 0,-1 0 0,4-6 0,-1-4-270,-1 0 0,-1 0-1,0 0 1,-1-1 0,-1 1 0,0-1-1,-1 0 1,0 1 0,-3-28 0,2 10-2108,0 26-900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6:01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89 6835,'0'0'1988,"-3"21"-1746,-13 350 2144,16-370-2242,1-48-597,-3 1 1,-2-1 0,-11-53 0,6 44-498,-4-101 0,13 157 1009,5-4 52,0 1 1,1 0 0,-1 0-1,1 0 1,0 1-1,0 0 1,0 0-1,0 0 1,0 1-1,0 0 1,0 0-1,12 0 1,7 0-61,47 5 1,-70-4-35,-1 1 0,1 0 0,0 0 0,-1-1 1,1 1-1,0 0 0,-1 0 0,1 1 0,-1-1 0,0 0 1,1 0-1,-1 1 0,0-1 0,0 1 0,0-1 1,0 1-1,0-1 0,0 1 0,0 0 0,0-1 0,-1 1 1,1 0-1,-1 0 0,1-1 0,-1 1 0,0 0 0,0 0 1,0 0-1,0 2 0,0 69 480,-1-50-266,1-21-215,-6 21 138,3-16-153,3-6-73,-13 17-1055,-2 2 569,15-20 551,0 0-1,0 1 0,0-1 1,0 1-1,0-1 1,0 0-1,0 1 1,0-1-1,0 1 0,0-1 1,0 1-1,0-1 1,0 0-1,0 1 0,0-1 1,0 1-1,1-1 1,-1 0-1,0 1 1,0-1-1,0 1 0,1-1 1,-1 0-1,0 1 1,1-1-1,-1 0 1,0 0-1,1 1 0,-1-1 1,0 0-1,1 0 1,-1 1-1,0-1 1,1 0-1,-1 0 0,1 0 1,-1 0-1,0 1 1,1-1-1,-1 0 1,1 0-1,-1 0 0,0 0 1,1 0-1,0 0 1,68 10 487,-68-9-434,0 0 0,0 0-1,-1 0 1,1 0 0,0 0 0,0 0 0,-1 0 0,1 0-1,-1 1 1,1-1 0,-1 0 0,0 0 0,1 1 0,-1-1-1,0 0 1,0 0 0,0 1 0,0-1 0,0 0 0,0 1-1,0-1 1,0 1 0,-3 33 669,3-35-707,-1 6 70,-1 0 0,0-1-1,0 1 1,-1-1 0,0 1 0,0-1 0,0 0 0,0 0 0,-1-1 0,0 1 0,0-1 0,0 0-1,0 0 1,-1 0 0,0 0 0,1-1 0,-9 5 0,-9 5 21,0-2 0,-41 17 0,55-25-430,-1 0 1,1-1-1,-1 1 0,1-2 0,-1 1 0,-12 0 0,15-2-2545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07.4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34 1825,'0'0'0,"-167"-34"-656,154 53-209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26.3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33 160,'0'0'3346,"-10"-30"-2418,7 27 849,0 3-1777,0 0-785,-4 0-2336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27.2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323 1 4034,'0'0'5920,"-6"0"-5565,3 0-343,0 0 0,-1 0 0,1 1 0,1-1 1,-1 1-1,0 0 0,0 0 0,0 0 0,0 0 0,0 0 0,1 1 1,-1-1-1,1 1 0,-1 0 0,1-1 0,-1 1 0,-2 4 1,-39 48 258,27-31-166,-13 17 100,2 2 1,1 0 0,-26 61 0,41-76-130,1 0-1,2 1 1,0 0 0,2 1 0,2 0 0,0 0 0,0 34 0,4-41-65,1 0 1,1 0 0,6 32 0,-5-44-11,1-1 1,0 1 0,1-1 0,0 0 0,0 0-1,1 0 1,0-1 0,0 0 0,1 0 0,7 8-1,0-1 71,2-1-1,26 22 0,-36-32-405,0 0-1,1 0 0,-1-1 1,1 0-1,0 0 1,0 0-1,0-1 1,0 0-1,1 0 1,-1 0-1,0-1 1,8 1-1,-6-2-3768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29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0 128,'0'0'4517,"31"15"-3589,101 57 81,-121-65-898,1 1 1,-1 1 0,-1 0 0,1 0 0,-2 1 0,1 0-1,-1 1 1,-1 0 0,8 13 0,-3 0 14,-2 1 1,16 48-1,-24-65-111,6 21 45,-1 2-1,-1-1 0,-2 1 0,-1 0 0,0 54 0,-4-80-19,0 0 1,0 0-1,0 0 0,0 0 0,-1 0 0,0 0 1,0-1-1,0 1 0,-1 0 0,1 0 0,-1-1 1,0 1-1,-1-1 0,1 1 0,-1-1 1,0 0-1,0 0 0,0 0 0,-1-1 0,1 1 1,-1-1-1,0 1 0,0-1 0,0 0 0,0-1 1,0 1-1,-5 1 0,-113 52 420,85-41-1915,-66 37 1,95-46-1155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0.2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 4434,'0'0'160,"0"127"448,-3-68 481,-7-5-561,7-10-160,-3-9-112,3-11-144,3-10-112,0-7-32,0-4 32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56.4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69 6243,'0'0'1886,"-1"18"-1574,0 5-61,0 144 1307,12-124-1153,-8-38-337,-1 1 0,0-1 0,-1 1-1,0 0 1,1 0 0,-1 9 0,-1 48-28,0-62 22,0-31-1009,-13-141 642,-1-3 186,14 172 123,0-1 1,0 1 0,0-1-1,0 1 1,1-1 0,-1 1 0,0-1-1,1 1 1,0 0 0,-1-1 0,1 1-1,0 0 1,1-1 0,-1 1 0,0 0-1,0 0 1,4-3 0,-3 3 19,1 0 1,0 1 0,-1 0 0,1 0-1,0 0 1,0 0 0,0 0 0,0 0-1,0 1 1,0-1 0,0 1 0,0 0-1,0 0 1,4 0 0,-2 0 14,0 0 0,-1 0 0,1 1-1,0-1 1,0 1 0,0 0 0,0 1 0,0-1 0,-1 1 0,1 0 0,-1 0 0,7 5 0,-8-5-19,-1 0 1,1 1-1,-1-1 1,0 1-1,0-1 1,0 1-1,0 0 1,0 0-1,-1 0 1,1 0-1,-1 0 1,0 0-1,0 0 1,0 1-1,0-1 1,-1 0-1,1 0 1,-1 1-1,0-1 1,0 5-1,0-5-12,1 1 0,-1-1 0,0 1 1,0 0-1,0-1 0,0 1 0,-1 0 0,1-1 0,-1 1 0,0-1 0,0 1 0,0-1 0,-1 1 0,1-1 1,-1 0-1,0 0 0,0 0 0,0 0 0,0 0 0,-1 0 0,1 0 0,-1-1 0,1 1 0,-1-1 1,0 0-1,0 1 0,0-2 0,-6 4 0,-48 37-80,90-38-1521,-21-5 1688,0 1 0,0 0 0,0 1-1,0 1 1,0-1 0,0 2 0,0 0 0,-1 0-1,1 1 1,-1 1 0,0-1 0,13 9 0,-13-8 49,30 18 182,-40-23-321,-1 1 1,1-1 0,0 1-1,0-1 1,-1 1 0,1-1 0,0 1-1,-1-1 1,1 1 0,-1 0-1,1-1 1,0 1 0,-1 0 0,0 0-1,1-1 1,-1 1 0,1 0-1,-1 0 1,0-1 0,1 1 0,-1 0-1,0 0 1,0 0 0,0 0-1,0 0 1,0-1 0,0 1-1,0 0 1,0 0 0,0 0 0,0 0-1,0 0 1,-1-1 0,1 1-1,0 0 1,-1 0 0,1 0 0,0-1-1,-1 1 1,1 0 0,-2 1-1,-7 5 17,-1-1-1,1 0 1,-1 0-1,0-1 1,-1-1-1,0 0 0,1 0 1,-14 2-1,8-1 18,-3 1-103,-1-1-1,-32 4 0,11-6-3177,34-3-1333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0.5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17 6579,'0'0'960,"-31"-17"-3457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0.9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 3762,'0'0'4773,"0"0"-4767,1 0 1,-1 0 0,0 0 0,0 0-1,0 0 1,1 0 0,-1 0 0,0 0 0,0 0-1,0 0 1,0 0 0,1-1 0,-1 1-1,0 0 1,0 0 0,0 0 0,0 0 0,1 0-1,-1 0 1,0-1 0,0 1 0,0 0-1,0 0 1,0 0 0,0 0 0,0-1 0,0 1-1,1 0 1,-1 0 0,0 0 0,0 0-1,0-1 1,0 1 0,0 0 0,0 0-1,0 0 1,0-1 0,0 1 0,0 0 0,0 0-1,0 0 1,0-1 0,-1 1 0,1 0-1,0 0 1,0 0 0,0 0 0,0-1 0,0 1-1,0 0 1,0 0 0,0 0 0,-1 0-1,1 0 1,0-1 0,0 1 0,0 0 0,0 0-1,0 0 1,-1 0 0,1 0 0,0 0-1,26 2 101,0 1-1,0 2 0,0 1 0,-1 1 0,41 16 1,-25-8-75,54 12 0,-61-22-687,0-1 1,68-1-1,-97-3 434,17 0-2599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1.3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 4690,'0'0'3690,"5"-5"-3482,-2 3-183,0 0 0,0-1 0,0 1 0,1 1 0,-1-1 0,1 0-1,-1 1 1,1 0 0,-1 0 0,1 0 0,0 0 0,0 0 0,5 0 0,2 1 32,1 0 0,-1 0 0,1 1 1,16 3-1,-13-1-13,-1 0 0,1 2 0,-1-1 0,0 2 0,-1 0 0,1 0 0,23 17 0,-33-20-43,0 0 0,-1 1 0,0-1 0,0 1 0,0 0 0,0 0 0,0 0 0,-1 1 0,0-1 0,0 1 0,0-1 0,0 1 0,-1-1 0,0 1 0,0 0 0,0 0 0,0 0 0,-1 0 0,0 0 0,0 0 0,0-1 0,-1 1 0,1 0 0,-1 0 0,-2 5 0,0 0-47,0 1-1,-1-1 1,0 0-1,0-1 1,-1 1-1,-1-1 1,1 0-1,-2 0 1,1-1-1,-10 10 0,5-6-248,9-9 142,-1 0-1,1 0 1,-1 0-1,0-1 1,0 1-1,0-1 0,0 0 1,0 0-1,-1 0 1,1 0-1,-1 0 1,1-1-1,-1 1 1,1-1-1,-1 0 1,-6 1-1,-9-1-2845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2.2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 4434,'0'0'2865,"185"-3"-2416,-147 3-129,-3-1 0,-2 1-240,-5 0-48,-3 0-32,3 0-96,0 0 48,2 0-384,-27 0-769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2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0 3874,'0'0'3185,"-13"109"-2785,13-53 81,0-1-145,0-2-192,0-6-48,0-6-80,0-5 0,0-8-16,0-4-32,0-23-1185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3.5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198 21 3025,'0'0'5291,"-3"-5"-4872,3 4-409,-1 0 1,1 0 0,-1 0 0,1 1 0,-1-1 0,0 0-1,1 0 1,-1 0 0,0 0 0,0 1 0,0-1 0,1 0-1,-1 1 1,0-1 0,0 1 0,0-1 0,0 1 0,0-1-1,0 1 1,0 0 0,0-1 0,0 1 0,0 0 0,-1 0-1,1 0 1,-1 0 0,0 0-2,0 1 0,0 0 0,0 0 0,1 0 0,-1-1 0,0 2 0,0-1 0,1 0 0,-1 0 0,1 0 0,-1 1-1,1-1 1,-2 3 0,-6 8 52,1 0 0,0 1 0,-9 20 0,-3 13 79,2 1-1,2 1 1,3 1-1,1 0 1,3 1-1,2 0 1,2 0 0,2 1-1,5 68 1,-2-115-135,1 0 1,-1 0 0,1-1 0,0 1-1,0 0 1,0-1 0,0 1 0,1-1-1,0 1 1,-1-1 0,1 1 0,0-1 0,1 0-1,-1 0 1,0 0 0,1-1 0,0 1-1,0 0 1,0-1 0,0 0 0,0 0-1,0 0 1,0 0 0,1 0 0,-1 0-1,1-1 1,4 2 0,5 0-293,-1 0 0,1-1 1,0-1-1,-1 0 0,1 0 0,25-3 0,-13-2-3296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4.4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3410,'0'0'2619,"15"3"-1917,-12-2-670,10 1 46,0 1 0,-1 1-1,0 0 1,1 1 0,-1 0-1,-1 0 1,1 2-1,11 7 1,2 5 120,-2 1 0,-1 1 0,0 1 0,-2 1 0,0 0 0,21 36 1,-33-47-170,-1 0 0,0 0 1,-1 1-1,0 0 1,-1 1-1,-1-1 0,0 1 1,-1 0-1,0 0 1,-1 0-1,-1 0 0,0 0 1,-1 0-1,0 0 0,-1 1 1,-3 13-1,2-21-47,0-1-1,-1 0 1,1 0 0,-1 0-1,-1 0 1,1 0-1,-1-1 1,0 1-1,0-1 1,0 0-1,-1 0 1,-10 7 0,-5 3-237,0-1 1,-27 13 0,19-10-131,0 1-192,21-13 322,-1-1 1,1 1-1,-1-1 1,0 0-1,0-1 1,0 0-1,-1 0 1,-13 2-1,-1 0-1829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5.1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200 2 3938,'0'0'3399,"-3"-2"-3114,-2 10-261,4 7 32,1 0 0,1 1-1,0-1 1,1 0 0,0 0-1,1 0 1,1-1 0,9 24 0,6 31 309,-8-7 151,-1-1 0,1 104 0,-12-157-467,-1-1-1,1 0 1,-1 1 0,0-1 0,-1 0 0,1 0 0,-2 0 0,1 0 0,-1-1 0,0 1 0,0-1 0,0 0 0,-1 0 0,0-1 0,0 1-1,-1-1 1,-11 8 0,2-1 4,-1-1-1,0 0 1,-1-1-1,-1-1 0,-32 13 1,48-21-86,0 0 0,0 0 0,0 0 0,0-1 0,0 1 0,0 0 1,0-1-1,-1 0 0,1 1 0,0-1 0,0 0 0,-1 0 0,1 0 0,0 0 0,0-1 1,-1 1-1,1 0 0,0-1 0,0 0 0,0 1 0,-3-3 0,3 1-194,1 0 0,0-1 0,-1 1-1,1-1 1,0 0 0,0 1 0,0-1-1,1 0 1,-1 0 0,1 0 0,-1 1-1,1-1 1,0 0 0,0 0 0,1-4-1,-1-17-2842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5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11 1345,'0'0'7363,"-6"-11"-7139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6.4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2833,'0'0'4765,"0"0"-4749,0 0 1,0 0-1,1 0 0,-1 0 0,0 0 1,0 0-1,0 0 0,0 0 1,1 0-1,-1 0 0,0 0 0,0-1 1,0 1-1,0 0 0,0 0 0,1 0 1,-1 0-1,0 0 0,0-1 0,0 1 1,0 0-1,0 0 0,0 0 1,0 0-1,0-1 0,1 1 0,-1 0 1,0 0-1,0 0 0,0-1 0,0 1 1,0 0-1,0 0 0,0 0 0,0 0 1,0-1-1,0 1 0,0 0 1,-1 0-1,1 0 0,0-1 0,0 1 1,0 0-1,0 0 0,0 0 0,0 0 1,0-1-1,0 1 0,0 0 0,-1 0 1,1 0-1,0 0 0,0 0 0,0 0 1,0-1-1,0 1 0,-1 0 1,1 0-1,0 0 0,0 0 0,-1 0 1,78 0 699,357 15 739,-393-10-6404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57.1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 3137,'0'0'5811,"199"-3"-4706,-135 3-929,-4 0 672,-5 0-848,-11 0 80,-10 10-48,-1-2 48,-5-2-160,-9 0 80,-3-2-1200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6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3778,'0'0'2777,"15"0"-2326,-6-1-386,1 1-1,0 0 1,0 1 0,0 0 0,-1 1-1,1 0 1,0 0 0,-1 1-1,0 0 1,0 1 0,0 0 0,0 0-1,0 1 1,-1 0 0,0 1 0,0 0-1,0 0 1,9 10 0,-12-9 1,1 1-1,-1-1 1,-1 1 0,0 0 0,0 0 0,0 0-1,-1 1 1,0-1 0,2 15 0,-1-2-109,-1 1-1,-1 36 1,-5-50-1632,-10-3-1796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8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2 6595,'0'0'2543,"-2"-1"-2523,9 1-14,14 9 104,0 2 0,-2 0 0,1 1-1,-1 0 1,24 22 0,12 7 90,17 13 19,-46-29-2492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8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199 1 2673,'0'0'2962,"-1"3"-2728,-1 10-40,-2 0 0,1 0 0,-2-1 0,0 1 0,0-1 0,-1 0 0,0-1 0,-1 1 0,-1-1 0,0-1 0,0 1 0,-16 15 0,-6 6-100,21-22-128,0 0 0,0 0 0,-1-1 0,0 0 0,-16 10 0,22-18-1140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9.2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3554,'0'0'2139,"1"7"-1618,1 2-329,1 1 0,0-1 1,1 0-1,0 0 1,1 0-1,0-1 1,0 1-1,1-1 1,0 0-1,12 12 1,-9-9-20,0 0 1,0 1-1,-1 0 1,0 0 0,-2 0-1,9 19 1,-12-21-122,-1 0 0,0 0 0,0 0 0,-1 0 0,0 1 0,-1-1 0,0 0 0,-1 1 0,-2 14 0,2-21-146,1-1 0,-1 1 0,0-1 0,-1 1 0,1-1 0,0 0 0,-1 0 0,0 1 0,0-1 0,0 0 0,0-1 0,0 1 0,-1 0 0,1-1 0,-1 1 0,0-1 0,0 0 0,0 1 0,0-2 0,0 1 0,0 0 0,0-1 0,-1 1 0,1-1 0,0 0 0,-1 0 0,1 0 0,-1 0 0,-4-1 0,-9 1-3470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39.8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 1505,'0'0'5143,"0"20"-4633,1 10-173,-2 1 1,-1-1-1,-8 45 1,1-27 91,2 1 1,0 88-1,8-130-457,-1-1 0,1 1 0,1-1 0,-1 0 0,1 1 0,0-1 0,0 0 0,1 0 0,0-1 0,0 1 0,0 0 0,0-1 0,1 0 0,0 0 0,0 0 0,1 0 0,0-1 0,-1 1 0,1-1-1,1 0 1,-1-1 0,0 1 0,1-1 0,0 0 0,0-1 0,0 1 0,0-1 0,0 0 0,0-1 0,1 1 0,-1-1 0,0-1 0,1 1 0,8-1 0,19 0-2576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40.8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3 2673,'0'0'4600,"-6"-3"-3725,5 3-840,1 0 0,0 1-1,0-1 1,0 0 0,0 0-1,0 0 1,0 0 0,0 0-1,0 0 1,0 0 0,0 0-1,0 0 1,0 0 0,0 0-1,0 0 1,0 0 0,0 0-1,0 0 1,0 0 0,0 0-1,0 0 1,-1 0 0,1 0-1,0 0 1,0 0 0,0 1-1,0-1 1,0 0 0,0 0-1,0 0 1,0 0 0,0 0-1,0-1 1,34 33 174,54 46 148,-77-69-313,1-1 1,-1 0-1,1-1 1,1-1-1,-1 0 1,17 6 0,-23-11-117,1 1 1,-1-1-1,0 0 1,1-1-1,-1 1 0,9-2 1,-13 1-137,0 0 1,0 0-1,0 0 0,0 0 0,-1-1 1,1 1-1,0-1 0,0 1 1,-1-1-1,1 0 0,0 0 1,-1 1-1,1-1 0,-1 0 0,1 0 1,-1-1-1,1 1 0,-1 0 1,0 0-1,1-1 0,-1 1 1,0-1-1,0 1 0,1-3 0,1-5-2078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41.2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329 0 816,'0'0'5131,"0"14"-4334,-1-1-612,-1 1 0,0-1-1,-1 0 1,0 0 0,-1 0-1,-1 0 1,0-1 0,-1 0-1,0 0 1,-1 0 0,-14 18-1,0-1-67,-2-2 0,-1 0 0,-35 29 0,25-25-95,5-5-1,-41 30 0,69-55-187,-1 1 148,4-13-8121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41.7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1665,'0'0'3511,"4"22"-2436,70 271 1686,-69-263-2670,-2 0 1,0 0-1,-2 0 0,-6 58 0,5-86-170,0 0 0,0 0 0,-1 0 0,1 0 0,0 0 0,-1 0 0,0 0 0,1 0 0,-1 0 0,0 0 0,0-1 0,0 1 0,0 0 0,0 0 0,-1-1 0,1 1 0,0-1 0,-1 1 0,1-1 0,-1 1 0,0-1 0,1 0 0,-1 0 0,0 0 0,0 0 0,0 0 0,1 0 0,-1-1 0,0 1 0,0 0 0,0-1 0,-1 0 0,-1 1 0,-17 1-3101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42.2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121 1 2401,'0'0'5859,"-99"176"-5395,80-69-16,16 2-240,3-9-176,0-15-32,35-17 0,7-15-176,-20-50-1569,-6-3-1632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54.7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172 16 1505,'0'0'5149,"-6"-7"529,1 5-6010,-18 0 627,-50-2-63,70 4-234,-1 0-1,0 0 0,1 0 1,-1 1-1,0 0 1,1-1-1,-1 1 0,1 1 1,-1-1-1,1 0 1,-1 1-1,1 0 1,0 0-1,-5 3 0,7-3-5,-1 0 0,2 0 0,-1 0-1,0 0 1,0 0 0,1 0 0,-1 0-1,1 0 1,-1 1 0,1-1 0,0 0-1,0 0 1,0 0 0,0 0 0,0 0-1,1 1 1,-1-1 0,1 0 0,-1 0-1,1 0 1,0 0 0,0 0 0,0 0-1,0 0 1,0 0 0,0-1 0,0 1-1,1 0 1,-1-1 0,1 1 0,-1-1 0,3 2-1,7 4 3,15 10-26,0 0-1,27 25 1,-45-35 27,-2 0-1,1 0 1,0 1-1,-1-1 1,-1 1 0,0 1-1,0-1 1,0 1-1,-1 0 1,0 0 0,3 12-1,-7-19 11,1-1-1,-1 0 1,0 1-1,0-1 1,0 0-1,-1 1 1,1-1-1,0 0 1,0 1-1,-1-1 0,1 0 1,-1 0-1,1 1 1,-1-1-1,1 0 1,-1 0-1,0 0 1,0 0-1,1 0 1,-1 0-1,0 0 1,0 0-1,0 0 1,0 0-1,0 0 1,0 0-1,-1-1 1,1 1-1,0 0 1,0-1-1,0 1 1,-1-1-1,1 0 1,0 1-1,-1-1 1,1 0-1,0 0 1,-1 1-1,-1-1 1,-63 4 223,57-4-217,-7 0-180,-22-2-10,37 2-18,0-1 1,0 1-1,0-1 1,0 1-1,0-1 0,0 1 1,0-1-1,0 0 1,0 0-1,0 1 0,1-1 1,-1 0-1,0 0 1,0 0-1,1 0 0,-1 0 1,1 0-1,-1 0 0,1 0 1,-1 0-1,1 0 1,0 0-1,-1 0 0,1 0 1,0 0-1,0-1 1,0 1-1,0 0 0,0 0 1,0-1-1,0-9-5491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57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4002,'0'0'5987,"177"35"-5395,-121-11-48,-17-3-272,-17-1-160,-18 3-224,-4 9 144,-35 13-32,-32 12 0,-10 6-864,8-3-913,44-46-1248,9-7-145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55.1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 1 8724,'0'0'1169,"-16"128"-1041,16-95 384,0-4-448,0-2 224,0-7-272,0 0 48,0-5-64,0-6-608,-5-9-1361,-1 0-3858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55.4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5202,'0'0'0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55.8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 5779,'0'0'1328,"0"20"-759,0 143 1282,2-155-1864,1-11-205,2-15-82,-2-8-158,2 1 0,11-39 0,-12 53 361,0 1-1,0-1 1,1 1-1,0 0 0,1 0 1,0 0-1,1 1 1,10-12-1,-16 20 129,0 0 0,0 0 0,0-1 0,0 2 0,0-1 0,0 0 0,1 0 0,-1 0 0,0 0 0,1 1 0,-1-1 0,0 1 0,1-1 0,-1 1-1,0-1 1,1 1 0,-1 0 0,1 0 0,-1-1 0,1 1 0,-1 0 0,1 0 0,-1 1 0,3-1 0,-2 1 41,0 1 1,1-1-1,-1 0 1,0 1-1,0-1 1,-1 1-1,1-1 1,0 1-1,-1 0 1,1 0-1,-1 0 1,1 0-1,1 3 1,3 8 229,0 0 0,-1 0 1,0 0-1,2 15 1,0 2-330,-3 0 0,0 1 1,-1 48-1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56.2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 37 2465,'0'0'6046,"-6"2"-5689,3-1-351,1 0 0,-1 1 0,1-1-1,0 0 1,0 1 0,-1 0 0,1 0 0,0 0-1,0 0 1,0 0 0,1 0 0,-1 0 0,1 0 0,-1 1-1,-1 2 1,-1 4 46,0-1-1,1 1 1,0 0-1,-2 13 0,-1 15 385,-2 53-1,7-80-322,-1 49 539,4 67 1,-2-122-641,1-1 0,-1 1 1,1 0-1,0 0 1,0-1-1,0 1 1,0 0-1,1-1 0,0 1 1,-1-1-1,1 0 1,0 1-1,1-1 1,-1 0-1,1 0 1,-1-1-1,1 1 0,0 0 1,0-1-1,0 0 1,0 1-1,0-1 1,1-1-1,-1 1 0,0 0 1,1-1-1,6 2 1,6 1 42,-1-1 0,1-1 1,-1-1-1,1 0 1,22-3-1,-32 2-50,0 0-1,0-1 1,0 0 0,-1-1 0,1 1-1,0-1 1,-1 0 0,0 0 0,1-1 0,-1 0-1,0 0 1,0 0 0,-1 0 0,1-1-1,0 0 1,-1 0 0,0 0 0,0 0-1,-1-1 1,1 1 0,-1-1 0,0 0-1,0 0 1,0-1 0,-1 1 0,0 0-1,0-1 1,0 1 0,2-11 0,-1-1-6,0 0 1,-2 0 0,1 0-1,-2 0 1,0 0-1,-1 0 1,-1 0-1,-1 0 1,-5-22 0,-30-72-54,33 98-40,-1-1 1,-1 1-1,0 0 0,-1 1 0,0 0 1,-10-12-1,14 21-11,-1 1 0,1-1 0,0 0 0,-1 1 0,1 0 0,-1 0 0,0 1 0,0-1 0,1 1 0,-1 0 0,0 0 0,0 1 0,0-1 0,0 1 0,0 0 0,-6 1 1,4-1-344,1 1 1,0-1-1,0 1 1,0 0-1,1 1 1,-1 0 0,0 0-1,0 0 1,1 0-1,-1 1 1,1 0 0,-10 7-1,-2 5-2238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8:56.5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8500,'0'0'3233,"199"12"-2977,-130-9 17,5-3-177,3 0-96,-46 0-2097,-6-4-4722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14.8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0 3922,'0'0'3097,"-1"15"1700,6-14-4724,0 1-1,1-1 1,-1-1 0,1 1-1,-1-1 1,1 0-1,-1 0 1,9-2 0,5 1-76,55 0 30,15 0-39,-29 3-3359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15.2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22 7668,'0'0'3993,"-1"0"-3990,1 0 0,0 0-1,0 0 1,0 0-1,0 0 1,0 0-1,-1 0 1,1 0 0,0 0-1,0 0 1,0 1-1,0-1 1,0 0 0,0 0-1,0 0 1,-1 0-1,1 0 1,0 0-1,0 1 1,0-1 0,0 0-1,0 0 1,0 0-1,0 0 1,0 0 0,0 1-1,0-1 1,0 0-1,0 0 1,0 0 0,0 0-1,0 1 1,0-1-1,0 0 1,0 0-1,0 0 1,0 0 0,0 0-1,0 1 1,0-1-1,0 0 1,1 0 0,-1 0-1,0 0 1,0 0-1,0 1 1,0-1-1,0 0 1,0 0 0,0 0-1,0 0 1,1 0-1,-1 0 1,0 0 0,0 0-1,0 0 1,0 0-1,0 0 1,1 1-1,-1-1 1,0 0 0,0 0-1,0 0 1,1 0-1,56 1 375,-17 0 55,56-4 0,-83 1-1599,-1 0 0,0 0 0,0-2 0,24-8 0,-24 6-5700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21.7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252 111 3169,'0'0'4504,"8"-5"-4309,-6 3-229,2 0 158,0 0 0,0-1 0,0 1 0,-1-1 0,1 0 0,-1 0 0,1 0 0,-1 0-1,0-1 1,-1 1 0,1-1 0,-1 0 0,1 0 0,-1 0 0,0 0 0,0 0 0,-1 0 0,1-1 0,-1 1 0,0 0 0,0-1 0,0-8 0,-2 12-103,1 0 0,-1 0 0,0 0 0,0 1 0,0-1 0,0 0 1,1 0-1,-1 0 0,0 1 0,0-1 0,0 0 0,-1 1 0,1-1 0,0 1 0,0-1 0,0 1 1,0 0-1,0-1 0,-1 1 0,1 0 0,0 0 0,0 0 0,0 0 0,-1 0 0,-1 0 0,-46 0-85,38 0 76,-10 0-19,3-1 26,0 1 1,0 1-1,0 0 0,0 2 1,-29 7-1,43-9-19,0 1 0,0 0 0,-1 0 0,1 0 1,1 0-1,-1 1 0,0-1 0,1 1 0,-1 0 0,1 0 0,0 1 0,0-1 0,0 1 1,0-1-1,1 1 0,-1 0 0,1 0 0,0 0 0,0 0 0,1 0 0,-1 1 0,1-1 1,0 1-1,0-1 0,0 0 0,1 1 0,0 8 0,-1 0 4,1 1-1,0-1 1,1 0-1,1 0 1,0 0 0,0 0-1,1 0 1,10 22-1,-10-29-6,0 1 0,1-2 0,-1 1 0,1 0 0,1-1 0,-1 0 0,1 0 0,0 0-1,0 0 1,0-1 0,1 0 0,-1 0 0,1 0 0,0-1 0,0 0 0,1 0 0,-1-1 0,13 4-1,-11-3 23,0-1 1,1 1-1,0-2 0,-1 1 0,1-1 0,0-1 0,0 0 0,-1 0 0,1 0 0,0-1 0,0-1 0,-1 1 0,1-2 0,-1 1 0,0-1 0,1 0 0,-1-1 0,0 1 0,-1-2 0,1 1 0,-1-1 0,0 0 0,11-11 0,-8 6-51,0 0 0,-2 0 0,1-1 0,-1 0 0,-1-1 1,0 0-1,-1 0 0,0 0 0,0-1 0,-2 0 0,1 0 0,-2 0 1,0 0-1,0-1 0,-2 1 0,1-17 0,-2 30-29,0 11 162,6 72 182,3-1 0,4 0 0,29 103 1,-1-1 605,-40-178-870,1 0 0,-1 1-1,1-1 1,0 0 0,1 0-1,-1 0 1,1-1 0,6 9-1,-8-12-346,1 4 595,-1-17-7550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22.4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3426,'0'0'4746,"0"18"-4506,0 590 3791,4-588-4235,-4-20 161,1 0 0,-1 1 0,0-1 0,0 0 0,1 0 0,-1 0 0,0 1 0,1-1 0,-1 0 0,0 0 0,0 0-1,1 0 1,-1 0 0,0 0 0,1 0 0,-1 0 0,0 0 0,1 1 0,-1-1 0,0 0 0,1-1 0,-1 1 0,0 0 0,1 0 0,-1 0 0,0 0 0,1 0 0,-1 0 0,0 0 0,0 0 0,1-1 0,-1 1 0,2-1-127,0-1-1,-1 1 1,0 0 0,1-1-1,-1 1 1,0-1 0,0 1-1,0-1 1,0 0 0,0 0 0,0 1-1,0-1 1,-1 0 0,1 0-1,-1 0 1,1-2 0,3-45-4753,-4 30 1922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22.8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55 4066,'0'0'3746,"16"-6"-2938,18-5-529,1 1 0,0 2 1,1 2-1,0 1 0,50-1 0,-44 4-225,44 1 99,-82 1-213,1 1 0,-1-1 0,1 1 0,-1 0 0,1 0 1,-1 1-1,0-1 0,0 1 0,1 0 0,-1 0 1,0 0-1,-1 1 0,1 0 0,5 4 0,-8-6-70,0 1-1,1-1 0,-1 1 1,0-1-1,0 1 0,0 0 0,0-1 1,0 1-1,-1 0 0,1 0 1,0 3-1,0 14-3786,-1-14 374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03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67 394 432,'0'0'6267,"-11"2"-5333,1 1-702,6-1-17,1-1 0,-1 0 0,1 0 0,-1 0-1,0 0 1,1-1 0,-1 1 0,1-1 0,-1 0 0,-5 0 0,9 0 249,0 43-240,2 0 0,1 0 0,14 60 0,103 438 96,-108-467-285,-3 0-1,-4 1 0,-6 128 0,-1-72-24,1-22 116,4-1 1,23 136-1,-14-156-38,-5 1 0,-5 134 0,-3-118-61,-1-78 9,0 0 0,-2-1 0,-10 35 0,-6 38 28,13-22-48,4-38-10,-2 0-1,-1 0 0,-12 38 0,0-20-15,-41 147 76,50-165-50,2 1 1,2 0 0,-1 53 0,6-62-14,10 342 215,-7-320-305,-1-13 125,14 77 0,-13-104-59,1 0 0,0-1 0,0 0 0,1 0 0,1 0 0,0 0 0,1-1 0,0 0 0,1-1 0,10 12 0,180 165 109,-182-174-109,0 0-1,1-1 1,0-1 0,1-1 0,0-1 0,0 0 0,1-1 0,24 6-1,-17-5 95,-1 2-1,0 0 0,45 27 0,-31-8-60,-24-18-2,1 0-1,1-1 0,0-1 1,18 9-1,-19-13-7,0 1 0,-1 1-1,0 1 1,26 19 0,-35-22-3,1 0 0,-1 1 0,0 0 0,0 0 0,-1 0 0,0 1 0,0 0 0,-1 0-1,0 0 1,6 17 0,61 157 140,-63-160-151,-1-1 0,-2 2 0,0-1 0,-1 1 0,1 39 0,-4-38 21,1 0 0,2-1 0,0 1 0,1-1 0,11 29-1,-2-23 19,1-2 0,2 0 0,0-1-1,25 28 1,-19-25 3,-1 0 0,27 51 1,-41-62-28,1 0 1,1-1 0,0 0-1,1 0 1,1-1-1,0 0 1,1-1 0,1-1-1,0 0 1,31 22 0,0-8 9,1-2 1,1-3 0,1-1 0,1-3 0,1-1-1,0-3 1,1-2 0,1-3 0,0-1-1,0-3 1,57-1 0,164 17 29,54 0-17,-287-22 4,1 0-1,-1 3 0,80 16 1,-53-7-8,1-2 1,79 2 0,-67-7-9,835 29 61,-655-45 69,-217 5-140,1 0 1,-2-3 0,81-27 0,-104 26 7,-1 0-1,0-1 1,0-1-1,-1 0 1,-1-1 0,17-18-1,17-11 71,39-30-105,-2-4 1,140-159 0,-91 81-170,78-100 147,-184 211-12,-3 4 78,1 2-1,35-36 1,233-180 108,-249 216-122,90-57-193,-100 72 216,-1-2 1,-1-1-1,-2-2 0,45-45 0,-67 56-21,0-1 0,0 0 0,-2-1 0,0 0 0,-1 0-1,-1-1 1,-1 0 0,6-31 0,17-46 29,41-114 178,-61 172-162,-2 1 0,-1-1 0,2-68 0,-8 101-49,1-34 36,-1 0 1,-2 1-1,-2-1 0,-1 1 1,-19-69-1,-30-42 59,-28-91 299,60 171-391,-3 0-1,-3 2 1,-3 1-1,-57-92 1,65 119-13,3-2 0,1 0 0,1-1 1,3-1-1,1 0 0,3-1 0,1 0 1,-6-77-1,8 70 5,-2 1 0,-2 1 0,-25-65 0,4 12 5,20 49-15,2 0-1,-5-74 1,11 69 17,-24-99 1,12 89-3,4-1 1,-8-103-1,8 58 0,-3-69 6,17 64-181,-3-164-1162,-3 209 588,-25-133-1,21 164-81,-1-8-1416,-25-75-1,20 103-140,3 11 406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23.1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 3762,'0'0'5618,"45"-7"-5314,-21 2-47,-5 2 367,-1 1-624,12 0 192,2 0-192,8 2 0,-2 0-128,-5 0 16,-14 0-977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23.5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5234,'0'0'3954,"34"20"-3297,4-17-497,15 1 240,2-2 160,2-2-544,-6 0 160,-7 0-176,0 0-32,-11 0-160,-30 0-2369,-3-9-4755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28.8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6835,'0'0'4087,"7"3"-3788,170-3 568,-100 0-7278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29.2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 2497,'0'0'5907,"25"7"-5699,8-7 416,1 0-288,-2 0-63,-7 0-257,3 0 176,-5-3-304,3-1 112,-1-5-705,-25 5-767,0-3-2978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29.5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 1 3538,'0'0'4861,"16"6"-4008,-3-2-741,10 5 137,0 0-1,0 1 1,35 23 0,-52-30-205,-1 1 0,1 0 0,-1 0 0,0 0 0,0 1 0,0-1 0,-1 1 0,0 1 0,0-1 0,0 0 0,0 1 0,-1 0 0,0 0 0,0 0 0,-1 0 0,0 1 0,0-1 0,0 0 0,-1 1 0,2 12 0,-4-7-27,-1-1 1,0 1-1,0-1 1,-1 0 0,-1 0-1,0 0 1,0 0-1,-1-1 1,0 0 0,-1 0-1,0 0 1,-1-1 0,0 1-1,-12 11 1,-9 8 121,-1-2-1,-60 45 1,58-52-102,24-17-73,0 1-1,0 1 0,1-1 1,0 1-1,0 0 1,-10 11-1,14-13 180,15-15-9005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29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 4002,'0'0'3919,"-2"13"-3674,-1 3 5,2 0-1,0 0 1,1 1-1,1-1 1,5 29-1,4 13 532,-3 1 1,0 69-1,-6-21-6278,-1-114 1964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30.2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 6243,'0'0'4594,"6"-17"-4530,28 14 16,10 3 32,-1-1 160,0-2-272,-2 3 0,-3-3-128,-5 3-400,-27 0-849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30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6803,'0'0'3458,"12"6"-3426,23-6-16,1 0 224,-5 0-32,-3 0-144,0 0-128,2 0-96,-27 0-1105,1 0-1840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31.0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 7748,'0'0'2145,"34"-7"-2145,4 6 0,1-2-48,-1 0-1,-29 2-1375,1-2-2066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33.8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70 816,'0'0'7607,"0"-1"-7483,1 0 1,-1 0 0,1 0 0,0 1-1,-1-1 1,1 0 0,0 1 0,-1-1-1,1 0 1,0 1 0,0-1 0,-1 1-1,1-1 1,0 1 0,0-1 0,0 1-1,0 0 1,0 0 0,0-1 0,1 1-1,155-22 276,55-11-450,-205 31-662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18.4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1 7315,'0'0'590,"-8"20"-323,-26 65-91,31-76-85,1 0 1,-1 1-1,1-1 0,1 1 1,0-1-1,0 1 1,1-1-1,0 1 0,3 14 1,-1 12 77,-5 129 739,8 194-197,6-269-500,32 123-1,1-2-236,-13-15 1,6 226 0,-9-50 181,0 45-147,0 247 50,-23-432 192,-6-140-196,-2-61-10,-1 0 0,-1 0 0,-2 0 0,-1-1 0,-1 1 0,-15 32 0,12-34 9,1 1 1,2 0-1,1 0 0,1 1 0,1 0 0,-1 36 0,7 577 114,0-643-1008,0-15-3506,0-10-518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34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0 3714,'0'0'6163,"-19"0"-6051,26 0 240,15 0-80,11 0-176,1 0-32,13 0-64,-1 0-448,-31 0-1457,-2 0-3858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16.0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0 314 7155,'166'-293'0,"-166"280"-752,0 6-4386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35.3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6467,'0'0'5074,"130"0"-5042,-108 0 48,0 0-80,0 0-112,0 4 112,1 3-368,-4-3-720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35.7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53 6659,'0'0'5250,"117"7"-4977,-62-7-177,-5 0-64,1-3-32,-12-11-561,-5-5-607,-34 10-1681,0-5-2162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36.0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6707,'0'0'3671,"29"17"-2564,94 58-194,-115-69-857,0-1 1,0 1 0,-1 1-1,0-1 1,0 1-1,0 0 1,-1 1 0,0 0-1,-1 0 1,1 0 0,-1 0-1,-1 1 1,0 0 0,0 0-1,-1 0 1,0 0-1,3 16 1,-5-16-30,-1-1 0,0 1 0,0 0 1,0-1-1,-1 1 0,-1-1 0,1 1 0,-1-1 0,-1 0 0,1 0 1,-2 0-1,1 0 0,-1 0 0,0-1 0,0 1 0,-11 12 0,-63 65 233,71-78-426,0 0 1,-1-1-1,0 0 1,0-1-1,0 1 1,-1-1-1,0-1 1,0 0 0,-15 5-1,14-8-898,8-8-7586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50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 4674,'0'0'4896,"-1"0"-4855,1 0-1,-1 1 1,1-1 0,-1 1 0,0-1-1,1 1 1,-1 0 0,1-1 0,-1 1 0,1 0-1,-1-1 1,1 1 0,0 0 0,-1-1 0,1 1-1,0 0 1,-1 0 0,1 0 0,0-1 0,0 1-1,0 0 1,0 0 0,0 1 0,3 47 209,1 0-1,15 57 1,-10-57 2,-1 0 0,1 60 0,-11-92-319,2-12-28,-1 0 1,1 0 0,0 0-1,0 0 1,0-1-1,1 1 1,1 9 0,3-13-1355,-4-10-4652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51.3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38 3474,'0'0'6413,"19"-4"-6015,32-6 153,75-3 0,53 3-3305,-175 10-98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51.6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4610,'0'0'6707,"105"-3"-6355,-77-1-256,0 0 32,1-1-112,-1 5-32,-2 0-64,-4 0-848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52.0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56 560,'0'0'11942,"108"4"-11734,-79-4-176,8 0 96,9-4-96,-6-7 32,4-5-128,2-1-576,-37 10-1585,-3 3-3474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52.3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0 6915,'0'0'4930,"-10"0"-4882,32 0 257,0 0-49,2 0 160,-2 0-320,0 0-96,-4 0-160,4 0-833,-6 0-687,-13 0-2066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2.8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3874,'0'0'5280,"0"4"-4992,0-1-270,0 0 0,1 1 1,-1-1-1,1 0 1,0 1-1,0-1 0,0 0 1,1 0-1,-1 0 1,1 0-1,-1 0 0,1 0 1,0 0-1,3 3 0,41 46 644,-30-35-257,24 28-28,2-2 1,1-1-1,66 48 1,-108-89-643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19.5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10 303 5090,'0'0'5043,"-9"-23"-1973,9 20-3040,0 1-1,1-1 1,0 0-1,-1 0 1,1 0-1,0 1 0,1-1 1,-1 0-1,0 1 1,1-1-1,-1 1 1,1 0-1,0-1 1,0 1-1,3-3 0,40-32-57,-17 15 100,24-27 24,-17 16-147,53-40 1,-82 70 27,1 0 0,0 0 1,0 0-1,0 1 0,0 0 0,1 0 0,-1 1 1,0-1-1,1 2 0,-1-1 0,9 1 0,87 8-20,-96-7 53,2 1 4,0 0 1,0 1-1,0 0 0,0 0 1,0 1-1,-1 0 0,0 0 0,16 12 1,61 54 62,-35-27-139,-24-21-302,3 2 267,38 24 0,-58-43-772,0 0 1,0 0-1,1-1 0,-1-1 0,14 4 1,-13-6-5087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54.9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30 3265,'0'0'8532,"50"-4"-8083,-36 4-337,8 0-112,16 0 0,9-4-16,11-5-1153,-36 2-1968,-4 2-4163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55.5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 6723,'0'0'5827,"71"0"-5763,-27 0-48,3 0-16,4-3-272,6-9-897,-42 7-2192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56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1 2865,'0'0'3055,"-1"13"-1748,0 46-250,0-56-1015,1 0 1,0 0-1,0 0 0,0 0 1,0-1-1,0 1 1,1 0-1,-1 0 0,1 0 1,0-1-1,0 1 1,0 0-1,0-1 0,0 1 1,1-1-1,-1 1 1,1-1-1,-1 0 0,1 0 1,0 1-1,0-1 1,0 0-1,0-1 0,0 1 1,0 0-1,1 0 1,3 1-1,2-1-65,0 0 1,0-1-1,0 0 1,0 0-1,0-1 1,0 0-1,15-3 0,35 3-383,-56 0 391,1 0 0,0 0 0,-1 1 0,1 0 0,-1-1 0,1 1 0,0 0-1,-1 0 1,0 1 0,1-1 0,-1 0 0,0 1 0,0 0 0,1-1 0,-1 1 0,2 2 0,-1 2 124,1 0 1,-2 1-1,1-1 0,-1 0 1,1 1-1,-2-1 0,1 1 1,-1 0-1,0-1 1,0 1-1,-1 0 0,0 0 1,-1 9-1,1-13-2,0 0-61,-1-1-1,0 0 1,0 1-1,0-1 1,0 0 0,0 0-1,0 0 1,-1 1-1,1-1 1,-1-1 0,1 1-1,-1 0 1,0 0-1,0-1 1,0 1-1,0 0 1,0-1 0,0 0-1,0 0 1,0 1-1,0-1 1,-1-1 0,-2 2-1,-3 1-26,1 0-1,-1-1 1,1 0 0,-1 0-1,0-1 1,-10 1 0,7-1-244,10-1 90,0 1 0,-1-1 0,1 0 0,-1 0 0,1 1 0,-1-1 0,1 0 0,-1 0 0,1 0 0,0-1-1,-1 1 1,1 0 0,-1 0 0,1-1 0,-1 1 0,1-1 0,0 0 0,-1 1 0,1-1 0,0 0 0,0 1 0,-1-1 0,1 0 0,0 0 0,0 0 0,0 0 0,0 0 0,-1-2 0,-1-9-3405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56.7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5266,'0'0'6451,"179"-31"-6419,-123 31-32,-40 0-1152,-1 0-2290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57.4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131 3 528,'0'0'6649,"-15"2"-5953,-50 10-66,62-11-577,0-1 1,1 1-1,-1 1 1,1-1-1,-1 0 1,1 1-1,0-1 1,-1 1 0,1-1-1,0 1 1,0 0-1,0 0 1,0 0-1,0 0 1,1 1-1,-1-1 1,1 0 0,-1 1-1,1-1 1,0 1-1,0-1 1,0 1-1,0 0 1,0-1-1,1 1 1,-1 3-1,0 5 169,0 1 0,1-1 1,0 0-1,3 19 0,-2-21 28,0-5-227,0 0 0,-1-1 1,2 1-1,-1-1 0,0 0 0,1 1 0,-1-1 0,1 0 0,0 0 0,0 0 1,1 0-1,-1 0 0,0 0 0,1-1 0,0 1 0,-1-1 0,1 0 0,0 0 1,0 0-1,1 0 0,-1 0 0,0-1 0,7 3 0,1 0 2,0-1 0,0 0 0,1-1-1,-1 0 1,1-1 0,15 0 0,-25-1-26,-1-1 1,0 0 0,0 0 0,1 0 0,-1 0 0,0 0-1,0 0 1,0 0 0,0 0 0,0 0 0,0 0 0,-1 0-1,1-1 1,0 1 0,0 0 0,-1-1 0,1 1 0,-1-1-1,1 1 1,-1 0 0,0-1 0,0 1 0,1-1 0,-1 1 0,0-1-1,-1-1 1,4-45-66,-3 48 64,1-30-238,0 20 124,-1 1 1,0-1-1,0 1 0,-1 0 1,-2-12-1,2 19 103,0-1 1,0 0-1,0 0 1,-1 1-1,1-1 1,-1 0-1,1 1 1,-1 0-1,0-1 0,0 1 1,0 0-1,0 0 1,0 0-1,-1 0 1,1 0-1,-1 1 1,1-1-1,-1 1 1,1-1-1,-5 0 1,4-2 65,11 0-40,30-1-63,-23 4 31,0 0 1,0 1-1,29 4 0,-40-3 20,-1 0 1,0 1-1,1-1 1,-1 1-1,0-1 1,0 1-1,0 0 1,0 0-1,-1 0 1,1 1-1,-1-1 1,1 1-1,-1-1 1,0 1-1,0 0 1,0 0-1,0 0 1,0 0-1,-1 0 1,1 0-1,-1 0 1,1 4-1,2 9 150,-1-1 0,0 0 1,0 30-1,5 20 608,-7-62-742,0 0 1,1 0-1,-1 0 1,1 0-1,0 0 1,0 0-1,0 0 1,1 0-1,-1-1 1,0 1-1,1-1 1,0 0-1,-1 0 1,1 0-1,0 0 1,0 0-1,0-1 1,1 1-1,-1-1 1,0 0-1,0 0 1,1 0-1,-1 0 1,6 0-1,11 2 81,0-1 0,0-1 0,22-2 0,-20 1 12,-19 0-109,1 0 0,0-1 0,-1 0 0,1 1 0,-1-1 0,1 0 0,-1-1 0,1 1 0,-1-1 0,0 1 0,0-1 0,0 0 0,0 0 0,0 0 0,0-1 0,0 1 1,-1-1-1,1 0 0,-1 1 0,1-1 0,-1 0 0,0 0 0,-1 0 0,1-1 0,0 1 0,1-6 0,1-1-63,-1 0 1,0-1-1,-1 1 1,0-1-1,-1 0 1,0 0-1,-1-19 1,-1 27 48,0-1 1,0 1 0,0-1-1,0 1 1,-1 0 0,0-1 0,1 1-1,-1 0 1,-1 0 0,1 0-1,0 0 1,-1 1 0,1-1-1,-1 1 1,0-1 0,0 1-1,0 0 1,0 0 0,0 0-1,0 1 1,-1-1 0,1 1-1,0-1 1,-1 1 0,-6-1-1,-6-2-33,0 0-1,0 1 0,0 1 0,-25-1 0,-79 3-1172,106 5-585,4 1-1693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02.7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 3233,'0'0'3613,"21"21"-2263,113 110 587,-129-125-1797,0 0 1,0 0 0,0 0-1,-1 1 1,0-1 0,0 1-1,-1 0 1,0 0 0,0 0-1,0 1 1,1 9 0,-1 5 312,0-1 1,-2 40 0,-1-61-451,0 3 23,-1 0 1,1 0-1,-1 0 1,0 0-1,0 0 1,0 0-1,0 0 1,0 0-1,-1 0 1,0-1-1,1 1 1,-1 0-1,0-1 1,0 0-1,0 1 1,0-1-1,-1 0 0,1 0 1,-1 0-1,1-1 1,-1 1-1,1 0 1,-1-1-1,0 0 1,0 1-1,0-1 1,-6 1-1,-3 2-78,-1-1 0,0-1 0,-1 0 0,1 0 0,-16-1 0,27-1-15,0-1 0,0 1-1,0 0 1,0-1 0,0 1 0,0-1-1,0 1 1,0-1 0,1 0-1,-1 0 1,0 0 0,1 0 0,-1 0-1,0 0 1,1-1 0,-1 1-1,1 0 1,0-1 0,-1 1 0,-1-4-1,-18-39-2920,12 24-489,3 13-306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03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4 6467,'0'0'3634,"-13"-4"-3907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04.2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 3201,'0'0'6526,"6"0"-6336,172-10 1082,6 1-4033,-180 8 272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04.6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0 784,'0'0'9461,"143"7"-9077,-126-1-128,-11 2-176,-6 6 16,0 6-96,-14 8 0,-20 2-48,-4 1-144,4-6-656,18-16-993,2-6-1521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05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1553,'0'0'3986,"143"113"-2466,-118-47-591,-3 8-65,-9 9-112,-7-5-143,-6-4-241,0-11-112,-10-4-256,-27-14 48,-9-3-96,-1-12-272,3-10-801,29-20-992,5 0-1776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0.5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37 5042,'0'0'5189,"-2"-5"-4487,-10-21-294,52 26-301,-33-1-101,-1 1 1,1 0 0,-1 1-1,1-1 1,-1 1-1,1 1 1,-1-1 0,0 1-1,1 0 1,-1 0-1,0 1 1,0 0 0,-1 0-1,1 0 1,-1 1-1,1 0 1,-1 0 0,0 0-1,0 1 1,-1 0-1,0-1 1,0 2 0,0-1-1,0 0 1,-1 1-1,1 0 1,-2-1-1,1 1 1,0 0 0,-1 1-1,0-1 1,-1 0-1,2 13 1,0-5-5,0 0 0,0-1 0,2 1 1,-1-1-1,2 0 0,0 0 0,0-1 0,1 0 0,1 0 0,0 0 0,1-1 1,0 0-1,0-1 0,12 10 0,-18-18-6,0 0 0,0 0 0,0 0 0,1 0 0,-1 0 0,1-1 1,-1 1-1,1-1 0,-1 0 0,1 0 0,0 0 0,-1-1 0,1 1 0,0-1 0,0 0 0,0 0 0,-1 0 0,1-1 0,0 1 0,0-1 0,-1 0 1,1 0-1,-1 0 0,1-1 0,-1 1 0,1-1 0,-1 0 0,0 0 0,1 0 0,-1 0 0,0 0 0,5-6 0,3-2-45,0-1 0,-1 0 1,0-1-1,0 0 0,-1-1 0,12-23 0,-15 21-219,0 0 1,-1 0-1,-1 0 1,-1-1-1,0 0 1,-1 1-1,0-1 1,-2 0-1,-1-24 1,1 31 103,0 7 149,0 1 0,-1-1 0,1 1-1,-1-1 1,1 1 0,-1-1 0,0 1-1,0-1 1,0 1 0,0 0 0,1-1 0,-2 1-1,1 0 1,0 0 0,0 0 0,0-1-1,-1 1 1,1 1 0,0-1 0,-1 0 0,1 0-1,-1 0 1,1 1 0,-1-1 0,1 1 0,-1-1-1,1 1 1,-1 0 0,1 0 0,-1-1-1,0 1 1,-1 0 0,-66-1-101,51 2 403,17 8-180,1 13-60,-1-11 46,1 0 0,1 0 0,-1 1 1,2-1-1,3 18 0,-3-26-79,-1 1 1,1-1-1,0 1 0,-1-1 0,2 0 0,-1 1 1,0-1-1,1 0 0,-1 0 0,1-1 0,0 1 1,0-1-1,0 1 0,0-1 0,0 0 0,0 0 1,1 0-1,-1 0 0,1-1 0,7 3 0,7 0 5,1-1 0,0 0-1,1-1 1,-1-1-1,0-1 1,25-3-1,-5 2-137,-24 1-97,-12 0 45,0 1 0,0-1-1,0 0 1,0 0 0,0 0 0,0-1-1,0 1 1,0-1 0,0 0 0,-1 1-1,1-1 1,0 0 0,0-1 0,-1 1-1,5-3 1,0-2-5461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05.9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162 0 4082,'0'0'4514,"-156"153"-4082,150-66 80,6 22-79,0 11 159,42-8-448,21-17-16,20-22-128,11-22-48,-51-51-1121,-9 0-4129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09.6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153 2 7363,'0'0'4285,"-4"0"-3994,1-1-269,0 1 0,0 0 0,0 0 0,0 0 0,0 0 0,0 0 0,0 1 0,0-1 0,0 1 0,1 0 0,-1 0 0,0 0 0,0 0 0,1 0 0,-1 1 0,1-1 0,-5 4 0,1 1 0,0 0 1,1 1-1,0-1 1,1 1-1,-8 13 1,4-3 108,0 1 0,1 0 0,1 0 0,0 0 0,2 1 0,-5 36 0,2 118 755,8-166-860,0-1-1,0 1 1,1 0-1,0-1 1,0 0 0,1 1-1,0-1 1,0 0-1,1 0 1,-1 0-1,1-1 1,0 1-1,1-1 1,-1 0 0,1 0-1,0-1 1,0 1-1,1-1 1,-1 0-1,7 3 1,12 8 17,1-2 0,0 0 1,43 15-1,-59-24-411,1-2 1,-1 1-1,1-1 0,0 0 1,0-1-1,0 0 0,0-1 1,0 0-1,17-3 1,-24-3-2403,0-8-1445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10.0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 6355,'0'0'4285,"7"7"-3691,1 3-411,0 0 0,0 1 0,-1 0 0,0 0 0,-1 0 0,0 1 0,-1 0 0,-1 0 0,1 0 0,-2 1 0,0-1 0,0 1 0,1 23 0,-4-31-167,0-1 1,0 1-1,0 0 1,0-1-1,-1 1 0,0 0 1,0-1-1,0 1 1,0-1-1,-1 1 1,0-1-1,1 0 1,-2 0-1,1 0 1,0 0-1,-1 0 1,0 0-1,0 0 0,0-1 1,0 0-1,-1 1 1,1-1-1,-1-1 1,0 1-1,0 0 1,0-1-1,0 0 1,0 0-1,0 0 1,-1 0-1,1-1 1,-1 0-1,1 0 0,-7 1 1,1 0-197,1 0 0,-1-1 0,0-1-1,0 1 1,1-2 0,-15-1 0,21 2-125,0-1 0,0 1 0,0-1-1,0 0 1,0 0 0,0 0 0,0-1 0,1 1-1,-1-1 1,1 1 0,-1-1 0,1 0 0,-1 0 0,1 0-1,0 0 1,0 0 0,0-1 0,0 1 0,0-1-1,1 1 1,-1-1 0,1 0 0,-2-3 0,-3-6-3849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10.3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 5955,'0'0'6179,"174"-16"-5795,-124 16-240,5 0-48,-1 3-64,-6-3-32,-10 0-304,-13 0-1201,-25-10-1905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10.7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3954,'0'0'6864,"18"21"-5602,117 133 616,-121-138-1756,0 1-1,0 1 1,-2 0-1,-1 1 1,13 25 0,-21-35-127,0-1 1,0 1-1,0-1 1,-1 1 0,-1 0-1,1 0 1,-1 0-1,-1 0 1,0 0 0,0 0-1,-1 0 1,0 0 0,0 0-1,-1 0 1,-6 16-1,-5 2-404,-2-2 0,0 1 0,-2-2 0,-36 42 0,23-29-560,13-12 75,14-21 518,1 1 1,-1-1-1,0 0 0,0 0 0,-1-1 0,1 1 1,-1 0-1,1-1 0,-1 0 0,0 0 1,-1 0-1,-3 2 0,-3-1-3783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22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2161,'0'0'6848,"0"14"-4121,3 50-2063,6 31-199,-5 136 0,-1-26-50,9-114-401,-7-65 46,-1 1 0,-1 27 1,6 235 136,-6 52 56,-5-172-236,0-130 30,-7 40 0,4-39 2,-1 44 0,-8 91 101,0 1 9,12-17-71,4 169 88,3-273-92,25 104 0,-18-101 46,10 90-1,-11 35 13,-11-183-289,-1 0-378,-1 1 438,1-1-1,0 0 1,0 0 0,0 0-1,0 0 1,0 0 0,0-1-1,0 1 1,0 0-1,0 0 1,0-1 0,0 1-1,0 0 1,0-1 0,0 1-1,0-1 1,0 0 0,0 1-1,0-1 1,1 0 0,-2 0-1,-3-8-401,0-1-1,0 1 0,1-1 0,0 0 0,1 0 0,0-1 1,0 1-1,-1-17 0,-1-1-1969,-1 6-1228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23.2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38 1169,'0'0'7390,"-4"0"-6203,-10 3-357,10-2 1811,4 4-1398,1 0-1083,-1-1-1,2 1 1,-1 0-1,0-1 1,1 0-1,0 1 1,0-1-1,0 0 1,0 0 0,1 0-1,5 7 1,41 45 656,-31-38-655,3 5 11,106 128 391,-115-133-558,0 0-1,-1 1 0,0 1 1,-2-1-1,0 1 0,11 41 1,-21-60-6,1 0 0,0 0 1,0 0-1,0 0 1,1 0-1,-1 0 1,0 0-1,0 0 0,0 0 1,1 0-1,-1-1 1,0 1-1,1 0 1,-1 0-1,1 0 0,-1-1 1,1 1-1,-1 0 1,1 0-1,0-1 1,-1 1-1,1 0 0,0-1 1,0 1-1,-1-1 1,1 1-1,0-1 1,0 1-1,0-1 0,0 0 1,-1 1-1,1-1 1,0 0-1,0 0 1,0 0-1,0 0 0,0 0 1,0 0-1,0 0 1,0 0-1,0 0 1,0 0-1,0 0 0,-1 0 1,1-1-1,0 1 1,0 0-1,0-1 0,0 1 1,0 0-1,-1-1 1,1 1-1,0-1 1,1 0-1,5-6 34,1 1-1,-1-1 0,0 0 1,7-10-1,-7 9-42,45-53 120,2-4-731,3 3 0,109-93 0,-143 138-49,0-1 0,-2-1-1,0-1 1,31-39 0,-46 45-1523,-6 9-1753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30.7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 1265,'0'0'7192,"0"-11"-2061,6 161-4379,7 0 0,43 197 1,-53-331-908,-2-9 45,0 1 1,0-1-1,1 1 1,0-1 0,0 1-1,1-1 1,0 0 0,0 0-1,1 0 1,-1-1 0,8 9-1,-11-101-6255,0 60 3587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31.0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64 2929,'0'0'6054,"-4"-7"-5131,1 2-784,2 4-100,-1-1 0,1 0 0,-1 0-1,1 0 1,0 0 0,0 0 0,0 0 0,0 0 0,0 0-1,0 0 1,1-1 0,-1 1 0,0-3 0,2 4-10,0 0 1,0 0 0,0 0-1,0 0 1,0 0 0,0 1-1,0-1 1,0 1 0,0-1-1,1 0 1,-1 1 0,0 0-1,0-1 1,0 1-1,1 0 1,-1 0 0,0-1-1,1 1 1,-1 0 0,0 0-1,0 0 1,1 1 0,1-1-1,3 0 87,195-9 1743,-69 7-3897,-129 2-939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31.4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58 8420,'0'0'5138,"185"-17"-4786,-145 9-352,-5 4 0,-7-4-80,5 3-704,-8-5-465,-22 9-1984,0-4-1793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1.3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5266,'0'0'3914,"23"0"-3482,146 0 483,419 9-1165,-581-9-1618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31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68 1040,'0'0'7793,"13"-10"-6763,42-31-171,-50 38-792,1 1 0,-1-1 0,1 1-1,-1 1 1,1-1 0,0 1 0,0 0 0,0 1 0,0-1-1,-1 1 1,1 0 0,0 0 0,11 3 0,15-1 134,84 0-60,138-4-1963,-253 1 1504,17 0-481,-11-3-3230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05:32.1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3762,'0'0'6275,"185"43"-5331,-142-31 113,-11 0-641,-13-7 192,-19 4-336,0 6 16,-16 13-352,-37 12 64,-7 4-128,27-27-352,17-10-3202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50.1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69 4322,'0'0'7371,"-1"3"-7355,1-1-1,-1 1 0,1-1 0,0 1 1,-1 0-1,1-1 0,0 1 1,1 0-1,-1-1 0,1 4 0,7 21 176,2 0 0,17 36 0,-8-23 5,-16-32-187,-1-2 11,0 1 0,1-1 0,0 1 0,0-1 0,0 0 0,1 0 0,0-1-1,0 1 1,1-1 0,-1 0 0,10 8 0,-13-13-151,1 0 99,0 0 43,-1-1 0,1 0-1,-1 0 1,1 0 0,-1 0 0,0 0 0,1 0-1,-1 0 1,0 0 0,0 0 0,0-1-1,0 1 1,0 0 0,0-1 0,0 1-1,0-1 1,-1 1 0,1-1 0,-1 1 0,1-1-1,-1 1 1,1-1 0,-1 0 0,0-2-1,2-3 9,11-35-1218,-2 0-1,-2-1 0,-2-1 1,-2 1-1,0-46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51.2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 19 3474,'0'0'2083,"0"23"-714,-1 64-462,2 219 1318,-1-300-2155,0-3-55,0 0 0,0-1-1,0 1 1,0 0 0,0 0 0,1 0-1,-1-1 1,1 1 0,0 0 0,-1-1 0,1 1-1,1-1 1,-1 1 0,0-1 0,0 1 0,1-1-1,2 3 1,-4-5-55,2-66-2181,3 1-1,19-93 1,-21 144 1935,-1-1 0,0 0 1,0-28-1,-3 38 281,1-1 0,0 1 0,-1-1 0,0 1 0,0 0 1,-1-1-1,1 1 0,-1 0 0,0 0 0,-1 0 0,1 0 0,-1 1 0,-4-6 0,-8-15 2152,15 24-2081,0 1-1,0-1 0,0 0 0,1 1 0,-1-1 0,0 1 1,0-1-1,0 1 0,1-1 0,-1 1 0,0-1 0,1 1 0,-1-1 1,0 1-1,1 0 0,-1-1 0,1 1 0,-1-1 0,1 1 0,-1 0 1,1 0-1,-1-1 0,1 1 0,-1 0 0,1 0 0,-1-1 1,1 1-1,-1 0 0,1 0 0,-1 0 0,1 0 0,-1 0 0,1 0 1,0 0-1,-1 0 0,1 0 0,-1 0 0,1 0 0,-1 0 1,2 1-1,7-2 52,1 2-1,-1-1 1,1 1 0,-1 0 0,1 1 0,-1 0 0,0 1 0,0 0 0,14 7-1,-19-8-91,-1 0-1,1 1 1,-1 0-1,0 0 1,0 0-1,0 0 1,0 0-1,0 0 0,0 1 1,-1-1-1,0 1 1,0 0-1,0 0 1,0 0-1,-1 0 1,1 0-1,-1 0 0,0 0 1,0 1-1,-1-1 1,1 0-1,-1 1 1,0 6-1,0-8-5,0 0 0,0 0 0,0 0 0,0 0 0,0 0 0,-1-1 0,0 1 0,1 0 0,-1 0 0,0-1 0,0 1 0,0 0 0,-1-1 0,1 1 0,-1-1 0,1 1 0,-1-1 0,0 0 0,-3 3 0,-1-1 43,0 0 1,-1-1 0,0 0 0,1 0 0,-1 0-1,-14 2 1,-25 8 113,46-13-210,37 6-735,-31-5 792,-1-1 0,0 1 0,1 0 1,-1 0-1,0 1 0,0-1 0,0 1 0,0 0 0,0 1 0,-1-1 0,1 1 0,-1 0 0,1 0 0,-1 1 0,0-1 0,0 1 0,-1 0 0,1 0 1,-1 0-1,0 0 0,0 1 0,0-1 0,0 1 0,-1 0 0,0-1 0,0 1 0,0 1 0,-1-1 0,1 0 0,-1 0 0,-1 0 0,1 1 1,0 4-1,0 23 154,1-12-50,-1 1 0,-1-1-1,-1 1 1,-4 23 0,4-42-95,0-1 1,0 1 0,-1-1 0,1 1-1,-1-1 1,0 0 0,1 0 0,-1 0-1,0 0 1,0 0 0,-1 0 0,1 0-1,0-1 1,-1 1 0,1-1 0,-1 1-1,1-1 1,-1 0 0,1 0-1,-1-1 1,0 1 0,0 0 0,1-1-1,-6 1 1,-12 1 46,1 0 1,-28-2-1,31 0-148,-80 0-886,53 0-3007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54.0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 46 3169,'0'0'4576,"-4"-3"-4027,-9-3-376,0-1-1,0 2 0,0 0 1,-1 0-1,0 1 0,0 1 1,0 0-1,0 1 0,0 1 0,-1 0 1,-27 2-1,42 29-39,1-26-132,0 0 0,0 0 0,0 0-1,1 0 1,-1 0 0,1-1-1,0 1 1,0 0 0,1-1 0,-1 1-1,5 4 1,41 40 200,-17-17-90,7 7-69,-29-31 9,0 1 0,-1 0 0,0 1 0,0 0 0,-1 0 0,0 1 0,0-1 0,-1 2 0,-1-1 0,9 23 0,-13-32-50,-1 1 0,0-1 0,0 0 1,0 1-1,0-1 0,0 1 0,-1-1 1,1 1-1,0-1 0,-1 1 0,1-1 1,-1 0-1,1 1 0,-1-1 0,0 0 1,1 1-1,-1-1 0,0 0 0,0 0 1,0 0-1,0 0 0,0 1 0,0-2 1,0 1-1,-1 0 0,1 0 1,0 0-1,0 0 0,-1-1 0,1 1 1,-1-1-1,1 1 0,0-1 0,-1 1 1,1-1-1,-1 0 0,1 0 0,-1 0 1,1 0-1,-3 0 0,-11 1 53,-1 0 0,1-1 0,-18-3-1,15 1 33,12 2-107,1-1 1,-1 0 0,1 0 0,0-1-1,0 1 1,0-1 0,0-1-1,0 1 1,0-1 0,0 1 0,1-1-1,-1-1 1,1 1 0,0-1-1,0 1 1,0-1 0,-3-5 0,4 5-242,0 1 1,1-1 0,0 0 0,0 0 0,0 0 0,0 0 0,0-1 0,1 1 0,0-1 0,0 1-1,0 0 1,0-1 0,1-5 0,0-8-3503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54.4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1537,'0'0'6080,"2"21"-5069,2 7-672,9 130 1680,-13-113-1653,-4-45-3712,-1 0 158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54.7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12 5891,'0'0'2529,"-9"-11"-10277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55.1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38 3874,'0'0'2489,"-1"21"-1811,-7 155 800,9-146-1093,1-23-124,1-21-240,2-20-810,12-71 288,-14 94 521,0 0 0,1 1 0,0 0-1,0-1 1,1 1 0,0 1 0,10-13-1,-14 20 42,0 0-56,0 0 0,0 1-1,0-1 1,0 1 0,0-1 0,1 1 0,-1 0 0,0 0-1,1-1 1,-1 1 0,1 0 0,0 0 0,-1 0-1,1 0 1,0 1 0,-1-1 0,1 0 0,2 0-1,-2 2 40,0-1 0,0 0 0,0 1-1,0 0 1,-1-1 0,1 1 0,0 0-1,-1 0 1,1 0 0,0 0 0,-1 0-1,1 0 1,-1 0 0,0 1 0,1-1-1,-1 0 1,0 1 0,0-1 0,0 1-1,0 0 1,0-1 0,1 4 0,18 47 204,-15-36-27,6 20 166,0 0-1,9 69 1,-20-96-789,1 10-3923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55.4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236 0 4002,'0'0'4215,"-1"2"-4076,-97 166 1091,72-117-566,-27 79 0,47-111-560,0 0-1,2 0 0,0 1 1,1-1-1,1 1 1,1 0-1,2 38 0,0-56-101,-1 0-1,1 1 1,0-1 0,0 1-1,0-1 1,0 0-1,0 0 1,0 1-1,0-1 1,1 0 0,-1 0-1,1 0 1,0-1-1,-1 1 1,1 0-1,0 0 1,0-1 0,0 0-1,0 1 1,1-1-1,-1 0 1,0 0-1,0 0 1,1 0-1,-1 0 1,1-1 0,-1 1-1,4 0 1,8 1-5,1 0 0,0-1 0,25-2 1,-20 1 29,-6-1 4,0 0 0,-1-1 1,1 0-1,0-1 0,-1-1 0,0 0 1,0-1-1,0 0 0,0-1 0,-1-1 1,0 0-1,0 0 0,-1-1 0,0-1 1,0 0-1,-1 0 0,0-1 1,-1 0-1,0-1 0,0 0 0,-1 0 1,-1-1-1,0 0 0,0-1 0,-2 1 1,1-1-1,-2 0 0,1 0 0,-2-1 1,0 1-1,1-16 0,-3 20-19,1-14-12,-1 0 0,-1 0 0,-1 0 0,-7-39 1,6 56-35,1 0 1,-1 0 0,0 0 0,-1 0 0,0 0 0,0 1 0,0-1 0,0 1 0,-1 0 0,0-1 0,0 2 0,0-1 0,-1 0 0,1 1 0,-1 0 0,0 0 0,-1 1 0,1-1 0,0 1 0,-1 0 0,0 1 0,-7-3 0,0 1-154,0 0 0,0 1 0,0 1 0,-1 0 0,1 1-1,0 1 1,-1 0 0,1 0 0,-1 1 0,1 1 0,0 1 0,-1 0 0,-19 7-1,14-3-220,-1 2-1,2 0 0,0 1 0,0 0 0,1 2 0,0 0 0,-27 25 0,28-14-1445,15-10-392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56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50 2465,'0'0'6544,"-38"6"-3596,519-48-1459,-381 30-2580,-95 11-889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1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5667,'0'0'2737,"133"42"-1969,-78-18-704,-11 2-16,-24 5 432,-17 8-383,-3 6-97,-20 8 192,-37 2-112,-12-3-160,8-4-1041,35-38-896,7-6-1344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56.8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1 528,'0'0'10245,"137"5"-10005,-106-5-160,-6 0-80,3 0 0,-22 0-1265,2 0-2688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9:59:57.2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55 8340,'0'0'2689,"215"-27"-2593,-139 19-64,0-1-64,-50 5-784,-10-3-3346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1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0 2241,'0'0'1542,"-1"7"-944,-4 19 159,-10-2 937,13 35-1166,3-29 1330,-1-29-1365,35-1 145,-30 0-627,0-1 1,-1 1 0,1 1 0,0-1-1,0 1 1,0-1 0,0 1-1,-1 1 1,1-1 0,0 1-1,-1 0 1,1 0 0,-1 0 0,0 0-1,0 1 1,0 0 0,0 0-1,0 0 1,-1 0 0,1 1 0,-1-1-1,0 1 1,0 0 0,0 0-1,0 0 1,-1 0 0,0 1-1,1-1 1,-2 1 0,3 5 0,3 10 175,-1 1 0,-1-1 0,-1 1 0,-1 0 0,0 0 0,-2 1 0,-2 35 0,1-43-99,0-13-72,-1 0-1,0 0 1,0 0-1,1-1 1,-1 1-1,0 0 1,0 0-1,0-1 1,0 1-1,0 0 1,0-1-1,0 1 1,0-1-1,0 0 1,0 1-1,0-1 1,0 0-1,0 1 1,0-1-1,0 0 1,0 0-1,0 0 1,-1 0-1,1 0 1,-1 0-1,-41 0-175,36 0 101,-6 1-187,-34-5-549,45 4 599,0-1-1,0 0 1,0 0 0,0 0 0,0 0 0,0 0 0,0 0-1,0 0 1,0 0 0,1-1 0,-1 1 0,1-1 0,-1 0-1,1 1 1,-1-1 0,1 0 0,0 0 0,0 0 0,-2-3-1,-3-10-2932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18.9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 5971,'0'0'4354,"69"-6"-4274,-35 6-80,-1 0-16,-1 0-240,9 0-913,-29 0-1104,1 0-1185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19.3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 2433,'0'0'3490,"15"-2"-2570,45-9-229,-63 22 4298,-8 14-4054,-14 38-1390,18-28 457,2 0 0,2 0 0,1 58 0,2-88-1,0-1 0,1 1 1,-1-1-1,1 1 0,0-1 0,0 1 0,1-1 0,-1 0 0,1 0 0,0 1 0,0-1 0,0 0 0,1 0 1,-1-1-1,1 1 0,0-1 0,0 1 0,4 3 0,0-2 4,-1 0-1,1-1 1,0 0-1,0 0 1,1-1 0,-1 1-1,1-2 1,0 1-1,14 2 1,-5-2 17,0-1 0,0-1 0,1 0 1,-1-1-1,0-1 0,0-1 0,1 0 0,-1-1 0,24-8 0,-21 4-4,-1-1-1,0 0 1,-1-2-1,27-17 1,-39 23-3,-1 0 0,0 0 0,0-1 1,0 1-1,-1-1 0,0 0 0,0 0 0,0-1 1,0 1-1,-1-1 0,0 0 0,0 1 0,0-1 1,-1-1-1,0 1 0,0 0 0,-1-1 0,2-11 1,-2 11-12,-1 1-1,0 0 1,0 0 0,0 0 0,-1 0 0,1 0 0,-2 0 0,1 0 0,-1 0 0,1 0 0,-2 0 0,1 0 0,-1 1 0,1-1 0,-1 1 0,-1 0 0,1 0 0,-1 0 0,0 0 0,0 1 0,-1-1-1,1 1 1,-1 0 0,-8-5 0,-10-7-59,-1 1 0,0 0-1,-1 2 1,-51-18-1,62 25-282,-1 2-1,0 0 0,1 1 0,-1 0 0,0 1 0,0 1 0,0 1 0,0 0 1,-1 0-1,-24 6 0,32 1-2641,8 1-2033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0.0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4434,'0'0'4429,"12"6"-3872,25 13-253,16 8 358,0 2 0,83 62-1,-106-74-537,-12-10-6731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0.3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 0 6099,'0'0'4498,"-22"76"-4018,13-36-352,-4-1-128,4-5 0,-1-6-720,4-5-961,6-19-1697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3.2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16 441 2433,'0'0'8679,"-16"6"-6187,61-57-2376,-34 40-151,0 0 0,-1-2 0,16-24 0,-12 12-161,-2 0 1,-1 0 0,-1-1 0,-1 0-1,-2-1 1,0 0 0,-2 0 0,-1-1-1,-1 1 1,-1-33 0,-2 60 238,0 14 18,9 360 617,-9-371-698,0-1 0,0 1 1,1 0-1,-1-1 1,0 1-1,1 0 1,0-1-1,0 1 0,0 0 1,0-1-1,1 4 1,-1-6-188,0 1 1,-1 0 0,1 0-1,0 0 1,0-1-1,-1 1 1,1-1 0,0 1-1,0 0 1,0-1-1,0 1 1,0-1 0,0 0-1,0 1 1,0-1-1,0 0 1,0 0 0,0 1-1,0-1 1,0 0-1,1 0 1,7 0-4095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3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 46 6579,'0'0'3324,"-12"18"-2900,6-8-358,-2 2 16,0 0-1,1 1 1,0 0-1,1 0 1,1 0-1,0 1 0,0 0 1,2-1-1,-4 23 1,3 31 195,5 74 1,-1-135-264,0 0 1,1 0-1,0-1 1,0 1 0,0 0-1,0-1 1,1 1-1,0-1 1,0 1-1,1-1 1,0 0-1,-1 0 1,2 0 0,-1 0-1,0-1 1,1 0-1,0 1 1,0-1-1,0 0 1,1-1 0,7 6-1,-2-4 23,1 0-1,-1-1 1,1-1-1,0 1 1,0-2 0,0 1-1,0-2 1,0 0 0,0 0-1,14-1 1,-21 0-26,-1 0 0,1 0 0,0-1 1,-1 1-1,1-1 0,-1 0 0,0 0 0,1 0 1,-1 0-1,0-1 0,1 1 0,-1-1 0,0 0 1,0 0-1,0 0 0,-1 0 0,5-5 0,-3 2 4,0 0 0,-1 0 0,1 0 0,-1-1 0,-1 1-1,1-1 1,-1 0 0,0 0 0,2-8 0,1-13 23,-1-1 0,-2 1 0,-2-48 0,0 49-28,1 13-118,-1-1-1,-1 1 1,0-1-1,0 1 1,-2 0 0,1-1-1,-2 1 1,0 0-1,0 1 1,-1-1 0,-1 1-1,0 0 1,-1 0-1,0 1 1,0 0 0,-2 0-1,1 0 1,-19-16-1,21 21-329,-39-31-1252,43 35 1317,-1 1 1,1 0 0,-1-1-1,0 1 1,1 0 0,-1 0-1,0 1 1,0-1 0,0 0-1,-3 1 1,-2 0-3286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4.1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5667,'0'0'3014,"11"14"-2237,17 18-270,2-1-1,38 29 1,-8-7-262,-24-21-274,47 34 0,-82-66-226,1 1-139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4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85 4018,'0'0'5616,"-7"2"-5149,-27 7 976,37-9-1467,124 1 132,467-22 1214,260-47-1085,-804 66-1130,-53 0-2202,-10-2-1014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4.4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0 6083,'0'0'4418,"-83"113"-4210,48-57-112,1-3-192,12-7-112,15-36-1297,7-4-2481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5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88 62 2209,'0'0'2425,"11"-9"-1166,34-27-103,-45 36-1124,-1 0 0,1-1 1,0 1-1,0 0 0,-1 0 1,1 0-1,0 0 1,-1 0-1,1 0 0,0 0 1,-1 0-1,1-1 0,0 1 1,-1 0-1,1 0 1,0 0-1,0-1 0,-1 1 1,1 0-1,0 0 0,0-1 1,0 1-1,-1 0 1,1 0-1,0-1 0,0 1 1,0 0-1,0-1 0,0 1 1,0 0-1,0-1 1,-1 1-1,1 0 0,0-1 1,0 1-1,0 0 0,0-1 1,0 1-1,0 0 1,1-1-1,-1 1 0,0 0 1,0-1-1,0 1 0,0 0 1,0-1-1,0 1 1,1 0-1,-1 0 0,0-1 1,0 1-1,0 0 0,1 0 1,-1-1-1,0 1 1,0 0-1,1 0 0,-1 0 1,0-1-1,0 1 0,1 0 1,-1 0-1,0 0 1,1 0-1,-1 0 0,0-1 1,1 1-1,-1 0 1,1 0-1,-27 0 106,23 0 11,-12 0-106,6 0-15,0-1 0,0 2 0,1-1 0,-1 1 0,-13 4 0,20-5-18,0 1 0,0 0-1,0-1 1,1 1 0,-1 0-1,0 0 1,0 1 0,1-1-1,-1 0 1,1 0 0,-1 1-1,1-1 1,0 1 0,-1-1-1,1 1 1,0 0 0,0 0-1,0-1 1,0 1 0,0 0-1,1 0 1,-1 0 0,0 0-1,1 0 1,0 0 0,-1 0-1,1 0 1,0 0 0,0 4-1,1-1-5,0 0 0,0 1-1,0-1 1,0 1 0,1-1-1,0 0 1,0 0-1,0 0 1,1 0 0,0-1-1,0 1 1,0 0 0,0-1-1,1 0 1,0 0 0,6 6-1,11 8 129,1-1-1,27 16 0,-10-7-5,-27-17-97,-2-3-10,-1 1 0,0 0 0,0 1 0,0-1 0,11 16 1,-19-22-5,0 1 1,0-1 0,0 1 0,0 0-1,0 0 1,0 0 0,0 0 0,-1 0-1,1 0 1,-1 0 0,1 0 0,-1 0-1,0 0 1,0 0 0,0 0 0,0 0-1,0 0 1,0 0 0,-1 0 0,1 0-1,-1 0 1,1 0 0,-1-1 0,0 1-1,0 0 1,1 0 0,-1 0 0,-1-1-1,1 1 1,0 0 0,0-1 0,-1 1-1,1-1 1,-1 1 0,1-1 0,-1 0-1,1 0 1,-1 0 0,-2 1 0,-11 9-40,-2-1 0,1-1 0,-1-1 1,0 0-1,-1-1 0,0-1 0,0 0 1,0-2-1,-22 3 0,36-6-1270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5.4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6723,'0'0'2129,"19"116"-1601,-12-88 113,-1-1-145,0-7-240,-3-4-176,-3-4-96,3-7 16,-3-2-1041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5.8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5619,'0'0'976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6.1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0 138 2769,'0'0'2444,"4"19"-1438,23 120 1011,-27-139-2011,0 0 1,0 0-1,0 0 0,0 0 1,0 0-1,0 0 1,0 0-1,1 0 0,-1 0 1,0 0-1,0 0 1,0 0-1,0 0 0,0 0 1,0 0-1,0 0 1,0 0-1,0 0 0,0 0 1,0 0-1,0 0 1,0 0-1,1 0 0,-1 0 1,0 0-1,0 0 1,0 0-1,0 0 1,0 0-1,0 0 0,0 0 1,0 0-1,0 0 1,0 0-1,0 0 0,0 1 1,0-1-1,0 0 1,0 0-1,0 0 0,0 0 1,0 0-1,0 0 1,0 0-1,1 0 0,1-13-12,0-16-127,-4-34 58,1 29-71,0 0 0,6-44 0,-4 76 152,-1 0 0,1 0 0,0-1 0,0 1 0,0 0 0,0 0 0,0 0 0,0 0 0,0 0 0,1 0 0,-1 0-1,1 0 1,-1 1 0,1-1 0,0 0 0,0 1 0,-1-1 0,1 1 0,0 0 0,0 0 0,1 0 0,-1 0 0,0 0 0,0 0 0,0 0-1,1 1 1,-1-1 0,0 1 0,3 0 0,-2-1 64,0 1 0,0 0 0,1 0 0,-1 0 0,0 0 0,0 1-1,0-1 1,0 1 0,0 0 0,0 0 0,0 0 0,0 0 0,0 1 0,0-1 0,-1 1-1,1 0 1,0-1 0,-1 1 0,0 0 0,1 1 0,1 2 0,4 6 106,-1 0 0,0 1-1,-1-1 1,-1 2 0,0-1 0,0 0 0,-1 1 0,-1 0 0,3 16 0,-2 12-1101,-1 69 0,-3-93 106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6.4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71 4146,'0'0'6133,"-14"-3"-5898,-46-6-203,58 9-31,0 0-1,0 1 0,0-1 1,0 1-1,0 0 0,0 0 1,0 0-1,1 0 0,-1 0 1,0 0-1,1 0 0,-1 0 1,1 1-1,-1-1 0,1 1 1,-1-1-1,1 1 0,0 0 1,0-1-1,0 1 0,0 0 1,0 0-1,0-1 0,1 1 1,-1 0-1,0 3 0,-9 47 298,9-39-172,0-1-13,0 0 0,0 0-1,1 0 1,1 1 0,3 21 0,-2-32-128,1 1 0,-1-1 0,1-1 0,-1 1 0,1 0 0,0-1 0,0 1 0,0-1 0,-1 0 0,1 0 0,1 0 0,-1 0 0,0 0 0,0-1 0,0 0 0,0 1 0,0-1 0,0 0 0,1 0 0,-1-1 0,0 1 0,0-1 0,0 0 0,0 0 0,4-1 0,-3-2-93,-1 0-1,0 0 1,0 0-1,0-1 1,-1 1-1,0-1 1,1 0-1,-2 1 1,1-1-1,-1 0 1,1 0-1,-1 0 1,0 0-1,-1 0 1,1-9-1,-3-86-1593,1 84 1563,1 13 74,0-1 0,0 1 0,0 0 0,0-1 0,0 1 1,-1-1-1,0 1 0,0 0 0,0-1 0,0 1 0,0 0 0,0 0 0,-1 0 1,0 0-1,1 0 0,-1 0 0,-1 0 0,1 1 0,0-1 0,0 1 0,-6-5 1,7 6 549,1 29-114,0-15-75,-1 26 374,1-1 0,2 1 0,2-1 0,2 1 0,11 39 1,-9-54-530,0 1 1,-2-1 0,0 1 0,-2 0-1,-1 0 1,1 40 0,-5-61-129,0 0 1,-1-1-1,1 1 0,0-1 1,-1 1-1,0-1 0,0 1 1,0-1-1,0 0 0,-1 0 1,1 0-1,-1 0 0,0-1 1,0 1-1,0-1 1,0 1-1,0-1 0,0 0 1,-1 0-1,1-1 0,-1 1 1,1-1-1,-5 2 0,-3 1-296,-1 0-1,1-1 1,-1 0-1,0 0 0,0-1 1,-15 0-1,21-3-2050,5-2-1452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6.8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168 0 7876,'0'0'1739,"-24"27"-1189,24-27-550,-98 118 555,92-109-491,0 0 1,1 1 0,0 0 0,1 0 0,0 0-1,0 1 1,1 0 0,0-1 0,1 1 0,1 0 0,-1 0-1,2 0 1,-1 0 0,3 20 0,-1-1 160,-1-24-206,0 0-1,0 0 1,0 0-1,1 0 0,0 0 1,0 0-1,1 0 0,0 0 1,0-1-1,0 1 1,5 9-1,-4-12-4,0 0 0,0 0 0,0 0 0,0 0 0,0 0 0,1-1 0,-1 0 0,1 1 0,0-1 0,0-1 0,0 1 0,0 0 0,0-1 0,0 0 0,0 0 0,0 0 0,6 0 0,-2 1 14,0-1 1,0-1-1,1 1 1,-1-1-1,1-1 1,-1 1-1,0-2 1,0 1-1,1-1 1,-1 0-1,0-1 1,-1 1-1,1-2 1,8-4-1,-10 5-35,-1-1 0,0 0 0,0 0-1,-1-1 1,1 1 0,-1-1 0,0 0-1,-1 0 1,1 0 0,-1-1 0,0 1-1,0-1 1,0 0 0,-1 0 0,0 0-1,0 0 1,-1 0 0,1 0 0,-1-9-1,2-5-73,-2 1-1,0-1 0,-1 0 0,-1 1 0,-5-26 0,4 34 9,-1 0 0,-1 0 0,1 1 0,-2 0 0,1-1 0,-1 1 0,-1 1 0,0-1 0,0 1 1,-13-13-1,16 18-138,-31-31 205,32 33-352,0 0 0,-1 0 1,1 0-1,0 1 0,-1-1 1,0 0-1,1 1 1,-1 0-1,0 0 0,0 0 1,0 0-1,-4-1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7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7956,'0'0'3281,"42"0"-3249,-1 4 16,3 0 16,7 3-64,-13 5-240,3-3-912,-35-4-1634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27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8852,'0'0'2945,"63"4"-2945,-13-4 0,2 0-304,7 0-352,-40 0-849,-3 0-2961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30.5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1 8820,'0'0'2545,"-12"20"-2291,-33 64 55,44-82-301,1-1 0,-1 0 0,1 0 0,-1 0 0,1 1-1,0-1 1,-1 0 0,1 1 0,0-1 0,0 0 0,0 1 0,0-1 0,0 0-1,0 1 1,0-1 0,0 0 0,1 0 0,-1 1 0,0-1 0,1 0 0,-1 0 0,1 1-1,0-1 1,-1 0 0,1 0 0,1 2 0,26 14 187,-9-6-125,-19-11-70,1 2 3,0 0 0,0 0 0,0 0 1,1 0-1,-1 0 0,0-1 0,1 1 0,-1 0 1,1-1-1,0 0 0,-1 1 0,1-1 1,0 0-1,0 0 0,0 0 0,0 0 0,0 0 1,0 0-1,0 0 0,0-1 0,0 1 1,1-1-1,2 1 0,11 1 1,0 1 1,0 0-1,-1 1 1,0 1-1,19 8 0,-30-11-3,0 0-1,0 0 0,-1 0 1,1 0-1,-1 0 0,1 1 1,-1 0-1,0 0 0,0 0 1,0 0-1,0 0 0,-1 0 1,1 1-1,-1-1 0,0 1 1,0 0-1,0 0 0,0-1 1,-1 1-1,0 1 0,1-1 1,-2 0-1,1 0 0,0 7 1,0-7 30,-1 0 0,0-1 1,-1 1-1,1-1 0,-1 1 0,1-1 1,-1 1-1,0-1 0,0 1 1,-1-1-1,1 0 0,-1 1 0,1-1 1,-1 0-1,0 0 0,-5 5 1,4-5-20,-1-1 0,1 0 0,-1 1 0,0-1 1,0-1-1,0 1 0,0-1 0,0 1 0,0-1 1,0 0-1,0-1 0,0 1 0,-1-1 1,-7 0-1,-4 1-187,6 0 99,1-1 0,0 0 0,0 0 0,-13-3 0,20 3-106,0-1 0,0 0-1,0 1 1,0-1 0,0 0-1,0 0 1,0 0 0,0 0-1,0 0 1,0-1 0,1 1-1,-1 0 1,1-1 0,-1 1-1,1-1 1,-1 0 0,1 1-1,0-1 1,0 0 0,0 0-1,0 0 1,0 0 0,-1-3-1,-4-18-4661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4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8740,'0'0'576,"209"8"-96,-161 8-239,-20-1-257,-15 5 16,-13 10 0,0 5 496,-19 13-400,-33 4 48,-4 3-144,0-1-368,2-11-625,40-34-1408,5-6-1745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31.4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52 6627,'0'0'2503,"32"0"-1799,239-4-803,-228 5-2013,0 2 0,62 12 0,-63-13 1770,-40-2 783,-1 7 7477,1 39-8049,-4-13 207,0-18 25,1 1 1,1 0-1,1-1 0,3 26 0,-3-36-76,1 0 1,-1-1 0,1 1 0,0-1 0,0 0 0,0 1 0,0-1 0,1 0 0,0 0-1,0 0 1,0-1 0,0 1 0,1-1 0,-1 0 0,1 1 0,0-2 0,0 1 0,0 0-1,6 2 1,3 1 15,0-2-1,0 1 0,1-1 1,0-1-1,-1-1 0,1 0 1,25 0-1,-33-2-20,1 0 0,0-1 0,-1 1-1,1-2 1,-1 1 0,1-1 0,-1 0 0,8-3-1,-11 3-14,-1 1 0,1-1-1,-1 1 1,0-1 0,1 0 0,-1 0-1,0 0 1,0 0 0,0 0-1,0 0 1,-1 0 0,1-1-1,-1 1 1,1-1 0,-1 1 0,0-1-1,0 0 1,0 1 0,1-5-1,-1 0 2,0 0-1,0 1 1,-1-1 0,0 0-1,0 0 1,-1 0-1,0 0 1,0 0 0,0 0-1,-1 1 1,0-1-1,-1 1 1,1-1 0,-1 1-1,0 0 1,-1 0-1,-7-11 1,-6-3 38,0 1 0,-1 1 0,-32-26 0,13 13-30,37 30-20,-1 1 0,1-1-1,-1 1 1,0-1 0,1 1 0,-1-1-1,1 1 1,0-1 0,-1 1 0,1-1 0,-1 0-1,1 1 1,0-1 0,-1 1 0,1-1-1,0 0 1,0 0 0,0 1 0,-1-1-1,1 0 1,0 1 0,0-1 0,0 0-1,0 0 1,0 1 0,0-1 0,1 0 0,-1 0-1,0 1 1,0-1 0,0 0 0,1 1-1,-1-1 1,0 0 0,1 1 0,-1-1-1,0 1 1,1-1 0,-1 0 0,1 1 0,-1-1-1,1 1 1,-1-1 0,1 1 0,0 0-1,-1-1 1,1 1 0,-1-1 0,2 1-1,1-2-17,0 0-1,0 1 1,0 0-1,0 0 0,0-1 1,0 2-1,1-1 1,-1 0-1,5 0 0,13 1 10,100 5-226,-108-4 219,-1 1-1,0 1 1,0 0 0,0 0-1,-1 1 1,1 1 0,17 9 0,-26-12 29,-1 0 0,1 0 0,0 1 1,-1-1-1,0 1 0,1-1 0,-1 1 1,0 0-1,0 0 0,-1 0 0,1 0 1,-1 0-1,1 1 0,-1-1 0,0 0 1,0 1-1,-1-1 0,2 7 0,-1 6 87,0 1-1,-3 30 0,0-12 39,2 109 831,0-143-958,0 1-1,1 0 1,-1 0-1,0 0 1,1-1-1,-1 1 1,1 0-1,0 0 1,-1-1-1,1 1 1,0-1-1,0 1 1,0-1-1,0 1 0,0-1 1,1 1-1,-1-1 1,0 0-1,1 0 1,1 2-1,2 0 13,0 0 1,0-1-1,0 0 0,0 1 0,0-2 0,11 4 0,-5-3 57,0 0 0,0-1 0,1 0 0,-1-1 0,0 0-1,18-3 1,-26 2-61,0 0-1,0 0 1,0-1 0,0 1-1,-1-1 1,1 1-1,0-1 1,-1 0-1,1 0 1,-1-1 0,0 1-1,0 0 1,0-1-1,0 1 1,0-1 0,0 0-1,-1 1 1,1-1-1,-1 0 1,0 0-1,0 0 1,0 0 0,0 0-1,-1-1 1,1 1-1,0-5 1,1-10 9,-1 0 0,-1-1 0,-2-22 1,2 35-9,-1-3-8,-1 0 1,1 0-1,-2 1 0,1-1 0,-1 1 0,0 0 1,-1-1-1,0 1 0,0 1 0,-1-1 0,0 1 1,0 0-1,-1 0 0,0 0 0,0 1 0,-1 0 1,-12-10-1,9 9-168,0 0 0,-1 1 0,0 0 0,1 1 0,-2 0 0,1 0 1,-1 2-1,1-1 0,-1 1 0,0 1 0,0 0 0,-18 0 0,10 2-1019,12 0-3123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31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115 0 6979,'0'0'3903,"10"26"-3177,71 199 968,-76-212-1523,10 39 271,-15-50-427,1-1 0,-1 0 1,0 0-1,0 1 0,0-1 1,1 0-1,-1 1 0,0-1 1,-1 0-1,1 0 0,0 1 1,0-1-1,0 0 0,-1 0 1,1 1-1,-1-1 0,1 0 1,-1 0-1,1 0 0,-1 0 1,0 0-1,0 0 0,1 0 1,-1 0-1,0 0 0,0 0 1,0 0-1,0 0 0,0-1 1,0 1-1,0 0 0,0-1 1,-2 2-1,-11 1 126,0-1 1,0 0-1,-25 0 1,35-2-180,-1 0 0,0 0 0,0 0 0,1-1 0,-1 0 0,0 0 1,0 0-1,1 0 0,-1-1 0,1 0 0,-1 1 0,1-2 0,0 1 1,0 0-1,-4-4 0,1-2-319,1 0-1,1 0 1,-1 0-1,1-1 1,-6-15-1,9 19-593,0-1 0,0 1-1,0-1 1,1 0 0,0 0-1,0-9 1,1 9-2688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0:32.2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 6691,'0'0'6451,"162"-33"-6051,-73 24-320,-1 5-64,4 0-32,-12 1-704,-61 3-1569,-9 0-5155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27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47 5779,'0'0'2828,"-2"-7"1904,1 4-5046,1 3 324,0-1 1,0 1-1,0 0 1,0 0-1,0-1 0,0 1 1,0 0-1,0-1 1,0 1-1,0 0 1,0 0-1,0-1 1,1 1-1,-1 0 1,0 0-1,0-1 1,0 1-1,0 0 1,0 0-1,1-1 1,-1 1-1,0 0 1,0 0-1,0 0 1,1-1-1,-1 1 0,0 0 1,0 0-1,1 0 1,-1 0-1,0 0 1,1 0-1,-1-1 1,0 1-1,0 0 1,1 0-1,-1 0 1,0 0-1,1 0 1,-1 0-1,0 0 1,0 0-1,1 0 1,-1 0-1,0 0 1,1 1-1,-1-1 0,0 0 1,0 0-1,1 0 1,-1 0-1,0 0 1,0 0-1,1 1 1,-1-1-1,0 0 1,0 0-1,0 0 1,1 1-1,-1-1 1,0 0-1,0 0 1,0 1-1,0-1 1,1 0-1,15 19-106,-5 4 121,-2 1 1,-1 0-1,0 0 1,-2 1-1,4 31 1,4 130 363,-4-35 202,-10-149-589,0-2-1,0 1-1,-1-1 1,1 1 0,0-1-1,0 1 1,0-1-1,0 1 1,0-1-1,1 1 1,-1-1 0,0 0-1,0 1 1,0-1-1,0 1 1,0-1 0,1 1-1,-1-1 1,0 0-1,0 1 1,1-1-1,-1 0 1,0 1 0,1-1-1,-1 0 1,0 1-1,1-1 1,-1 0-1,0 1 1,1-1 0,-1 0-1,1 0 1,-1 0-1,0 0 1,1 1 0,-1-1-1,1 0 1,-1 0-1,1 0 1,-1 0-1,1 0 1,-1 0 0,1 0-1,-1 0 1,0 0-1,1 0 1,-1 0 0,1 0-1,-1-1 1,1 1-1,-1 0 1,1 0-1,0-30 72,8-226-1083,-7 204 731,-6-63-1,0 11 151,4 103 133,0 0 0,0 0-1,1 0 1,-1 0-1,0 0 1,1 0 0,-1 0-1,1 0 1,-1 0-1,1 1 1,-1-1 0,1 0-1,0 0 1,-1 0-1,1 0 1,0 1 0,0-1-1,-1 0 1,1 1-1,0-1 1,0 1 0,0-1-1,0 1 1,0-1-1,0 1 1,0 0 0,0-1-1,0 1 1,0 0-1,0 0 1,0 0 0,0 0-1,2 0 1,43 0 60,-32 1-57,3 0 14,0 1-1,-1 1 1,0 1 0,1 0-1,-1 2 1,-1-1 0,1 2 0,-1 0-1,28 18 1,-41-23-19,-1-1 0,1 0 0,-1 0 0,1 1-1,-1-1 1,0 0 0,0 1 0,1-1 0,-1 1 0,0 0 0,-1-1 0,1 1-1,0 0 1,0 0 0,-1 0 0,1-1 0,-1 1 0,1 0 0,-1 0-1,0 0 1,0 0 0,0 0 0,0 0 0,0 0 0,0 0 0,-1 0-1,0 2 1,0 0 4,0 0-1,0-1 0,0 1 1,-1 0-1,1-1 0,-1 1 0,0-1 1,-1 0-1,1 1 0,0-1 1,-1 0-1,-4 3 0,-12 8 11,-1-1 0,-1 0 1,0-2-1,-1-1 0,-36 12 0,58-21-17,0-1 0,-1 0 0,1 0 0,-1 0 0,1 0 0,0 0 0,-1 0 0,1 1 0,0-1 0,-1 0 0,1 0 0,0 1 0,0-1 0,-1 0 0,1 0 0,0 1 0,0-1 0,-1 0 0,1 1 0,0-1 0,0 0 0,0 1 0,-1-1 0,1 0 0,0 1 0,0-1 0,0 0 0,0 1 0,0-1 0,0 1 0,0-1 0,0 0 0,0 1 0,0-1 0,0 0 0,0 1 0,0-1 0,0 1 0,0-1 0,0 0 0,1 1 0,-1-1 0,0 0 0,0 1 0,0-1 0,0 0 0,1 1 0,-1-1 1,0 0-1,0 1 0,1-1 0,14 12-100,29-1 178,-24-6-28,0 1 1,28 11 0,-43-15-44,0 0 0,-1 0 0,1 1 0,-1 0 0,0-1 1,0 2-1,0-1 0,0 0 0,-1 1 0,1 0 0,-1 0 0,0 0 0,0 0 0,0 0 1,2 6-1,-4-8 13,0 1 0,0 0 0,0-1 1,0 1-1,-1 0 0,1 0 0,-1 0 1,0 0-1,0 0 0,0-1 0,0 1 0,0 0 1,0 0-1,-1 0 0,1 0 0,-1-1 1,0 1-1,0 0 0,0 0 0,0-1 1,-1 1-1,1-1 0,-1 1 0,1-1 1,-1 0-1,0 1 0,0-1 0,0 0 0,0 0 1,0 0-1,-1-1 0,1 1 0,-5 2 1,-9 5 53,1-2 1,-1 0-1,-1 0 1,-26 6-1,17-5-123,6-2-72,-1 0 1,1-2 0,-1 0 0,0-1-1,-25-1 1,45-2 79,0 0 1,1 0-1,-1 0 0,1 0 0,-1-1 0,0 1 1,1 0-1,-1 0 0,1-1 0,-1 1 0,1 0 1,-1-1-1,1 1 0,-1-1 0,1 1 1,-1-1-1,1 1 0,-1-1 0,1 1 0,0-1 1,-1 1-1,1-1 0,0 1 0,0-1 1,-1 0-1,1 1 0,0-1 0,0 1 0,0-1 1,0 0-1,0 1 0,0-1 0,0 0 0,0-29-1899,0 18 115,0-17-3004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27.4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80 3602,'0'0'6771,"80"-23"-6435,-36 18 288,1 0-288,-1 0 33,-3 1-225,-5 2-144,2 2-32,6-4-449,3-3-591,1-4-497,-38 6-1680,-7-3-2530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27.8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 4274,'0'0'4754,"180"-21"-3297,-138 33-849,-13 19-256,-17 10-320,-9 3-32,-3 0-48,0-5-64,-12-9 224,-20-3-224,-10-6-544,1-4-625,-3-3-896,32-14 240,1 0-2337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37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314 48 7619,'0'0'1166,"-20"-8"-555,-64-24-347,80 31-257,0-1 0,-1 1 0,1 0-1,-1 0 1,1 1 0,-1-1 0,1 1 0,-1 0-1,1 0 1,-1 0 0,1 1 0,-1 0-1,1 0 1,-1 0 0,1 0 0,0 1-1,-1-1 1,1 1 0,0 0 0,-7 5-1,2 0-91,1 1 0,0 0 0,0 0-1,1 0 1,-12 19 0,9-14-125,5-6-17,-1 1 0,1 0 0,1 0 0,-1 0-1,1 1 1,1-1 0,-5 17 0,7-23 85,1 0 0,-1 0 1,1 0-1,0 1 0,0-1 1,0 0-1,0 0 1,1 0-1,-1 0 0,0 0 1,1 0-1,0 0 0,-1 0 1,1 0-1,0 0 0,0 0 1,0 0-1,0 0 0,0 0 1,1-1-1,-1 1 0,0-1 1,1 1-1,-1-1 1,1 1-1,0-1 0,0 0 1,-1 0-1,1 1 0,0-1 1,0-1-1,0 1 0,0 0 1,0 0-1,0-1 0,0 1 1,0-1-1,4 1 0,-2 1-925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43.8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36 3634,'0'0'5509,"-1"-6"-5040,-6-18-228,6 18 735,0 7-900,0 0 0,0 0 0,0 0 0,0-1 0,1 1-1,-1 0 1,0 0 0,0 1 0,1-1 0,-1 0 0,1 0 0,-1 0 0,1 0 0,0 0 0,-1 1 0,1-1-1,0 0 1,0 0 0,0 0 0,0 1 0,0-1 0,0 0 0,0 3 0,1 44-264,-1-34 413,-1 127-34,6 217 608,10-63-631,-15-201-12,6 214 40,-6-255-97,-1-42-102,1 1 0,0 0 0,1-1 0,1 1 0,-1-1 0,4 13 0,11 32 114,-4 0 1,-2 1-1,-2 1 1,0 67-1,11 18-54,0 2-135,-12-24 162,4 159-109,-8-203 22,-1-44 17,-1-1 0,-2 0 0,-7 53 0,2-60-3,3-16-11,1-1 0,0 1 0,1 0 0,-1 17 0,2-26 93,-2 0-151,1 0 180,0 0-218,-1 0 83,1 0-46,0-1 0,-1 1 1,1-1-1,0 0 0,0 0 0,-1 1 0,1-1 1,0 0-1,0 0 0,0 0 0,0-1 1,0 1-1,0 0 0,0 0 0,1 0 0,-1-1 1,0 1-1,1 0 0,-1-1 0,1 1 0,-1-2 1,-13-39-568,11 32 499,-43-119-4201,43 122 2050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45.0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123 159 3249,'0'0'3263,"3"-11"-3023,2-2-212,-3 8-12,-1 0 0,1 0 0,-1 1 0,0-1-1,0 0 1,0-1 0,-1 1 0,1-6 0,-44 11 1881,42 1-1876,-1 0 0,1 0 0,0 0 0,-1 0 0,1 1 0,0-1 0,0 0 0,-1 1 0,1-1 0,0 1 0,1-1 0,-1 1-1,0-1 1,0 1 0,1 0 0,-1-1 0,0 3 0,-8 35 46,7-32 12,-1 20 341,0 1 0,2 40 0,1-61-303,3-5-111,0-1 0,0 0 0,0 0 0,1 0 0,-1-1 1,0 1-1,1-1 0,-1 1 0,1-1 0,-1 0 0,0-1 1,7 0-1,-5 1 4,-1-1-5,-1 0 0,1-1 0,-1 1 0,0 0-1,1-1 1,-1 0 0,0 0 0,0 0 0,0 0 0,0 0-1,-1 0 1,1-1 0,-1 0 0,1 1 0,-1-1 0,0 0-1,0 0 1,0 0 0,0 0 0,-1-1 0,1 1-1,-1 0 1,0-1 0,0 1 0,1-7 0,1 2-92,-1-1 1,0 0 0,-1 1-1,0-1 1,0 0 0,-1 0-1,0 0 1,0 0 0,-1 0-1,-2-9 1,2 15 65,0 0-1,-1 0 1,1 1 0,-1-1-1,1 0 1,-1 1 0,0-1 0,0 1-1,0 0 1,0-1 0,-1 1-1,1 0 1,-1 0 0,1 1 0,-1-1-1,0 0 1,1 1 0,-1 0-1,0-1 1,0 1 0,0 0 0,-5 0-1,-5-2 150,0 1 0,0 1 0,-25 0-1,36 1-120,0 0 0,0 1-1,0-1 1,0 1-1,0-1 1,0 1 0,0 0-1,0 0 1,0 0 0,0 0-1,0 0 1,0 0-1,1 0 1,-1 1 0,0-1-1,1 0 1,-1 1 0,1 0-1,0-1 1,-1 1-1,1 0 1,0 0 0,0 0-1,0 0 1,0-1 0,1 1-1,-1 1 1,0-1-1,1 0 1,0 0 0,-1 2-1,-1 10 79,0 0-1,1 0 0,1 23 0,0-23 117,0-13-193,0 0 0,0 0 0,1 0 0,-1 1 0,0-1 0,0 0-1,1 0 1,-1 0 0,1 0 0,-1 0 0,1 1 0,0-1 0,-1 0 0,1 0 0,0 0 0,0-1 0,-1 1 0,1 0 0,0 0 0,0 0 0,0-1 0,0 1-1,2 0 1,33 10 200,-23-10-224,1 0 0,0-1 0,20-3-1,-31 2 3,1 0-1,-1-1 1,1 1-1,-1-1 0,0 0 1,1 0-1,-1 0 0,0 0 1,0-1-1,-1 1 0,1-1 1,0 1-1,-1-1 1,0 0-1,0 0 0,0 0 1,0-1-1,0 1 0,0 0 1,-1-1-1,0 1 0,1-1 1,-1 0-1,-1 1 1,2-7-1,2-10-358,-1 0 0,-1 0 0,-1-27 0,0 45 328,-1 0 0,0-1 1,0 1-1,0 0 1,0 0-1,0 0 1,-1 0-1,1 0 1,-1-1-1,1 1 1,-1 0-1,0 0 0,0 0 1,0 0-1,0 0 1,0 1-1,0-1 1,0 0-1,-1 0 1,-1-1-1,0 1 56,-1 1 0,0-1 0,1 1 0,-1 0 0,0 1 1,0-1-1,1 0 0,-1 1 0,0 0 0,-7 1 0,7-2 26,-1 1 0,1 0 0,0 0 0,0 1 0,0-1 1,0 1-1,0 0 0,-1 0 0,1 0 0,1 0 0,-1 1 0,0-1 1,0 1-1,1 0 0,-1 1 0,1-1 0,-1 1 0,1-1 0,0 1 0,0 0 1,0 0-1,0 0 0,1 0 0,-1 1 0,1-1 0,0 1 0,0 0 0,0-1 1,0 1-1,1 0 0,0 0 0,0 0 0,0 0 0,0 0 0,0 5 0,-2 4 149,1 1 0,0 0 0,2 0 0,-1 0 0,2 0 0,3 25 0,-3-37-175,0 0-1,0 0 0,0 0 0,0 0 0,0 0 1,1-1-1,-1 1 0,1-1 0,-1 1 0,1-1 1,0 1-1,0-1 0,0 0 0,-1 0 0,1 0 0,0 0 1,0 0-1,0 0 0,1 0 0,-1-1 0,0 1 1,0-1-1,0 0 0,0 1 0,3-1 0,65 2-27,-53-3-1,-14 1 3,0-1 1,0 0 0,1 0-1,-1 0 1,0-1-1,0 1 1,0-1 0,0 1-1,0-1 1,-1 0-1,1 0 1,0-1-1,-1 1 1,0 0 0,1-1-1,-1 0 1,0 1-1,0-1 1,0 0 0,-1 0-1,1 0 1,-1 0-1,0 0 1,0-1-1,0 1 1,0 0 0,0 0-1,0-5 1,0 3-55,0 1 1,0-1-1,0 1 1,-1-1-1,1 0 1,-1 1-1,0-1 1,0 0-1,-1 1 1,0-1-1,0 1 1,0-1-1,0 1 1,0-1-1,-1 1 1,0-1-1,0 1 1,0 0-1,-1 0 0,-5-7 1,1 6 76,-1 1 0,0-1 1,0 1-1,-1 1 0,1 0 0,-1 0 0,0 0 1,1 1-1,-1 0 0,0 1 0,-1 0 0,1 1 1,-11 0-1,19 1 0,0-1 0,0 1 0,0-1-1,0 1 1,0 0 0,0 0 0,0-1 0,0 1 0,1 0 0,-1 0 0,0 0 0,1 0 0,-1 0 0,1 0 0,-1 0 0,1 0 0,-1 0 0,1 1 0,0-1 0,-1 0 0,1 0-1,0 0 1,0 0 0,0 0 0,0 1 0,0-1 0,0 0 0,0 0 0,0 0 0,1 0 0,-1 2 0,0 3 34,0 169 1535,0-172-1556,0 0 1,1 0-1,-1 0 1,1-1 0,-1 1-1,1 0 1,0 0 0,0-1-1,0 1 1,0 0 0,1-1-1,-1 1 1,1-1-1,-1 0 1,1 0 0,0 1-1,0-1 1,0 0 0,0 0-1,0-1 1,0 1 0,1 0-1,-1-1 1,1 1 0,-1-1-1,4 1 1,3 1 41,0 0 0,0-1-1,1-1 1,-1 1 0,0-1 0,16-1 0,-23 0-75,1-1 0,-1 1 0,1-1 0,-1 1-1,0-1 1,0 0 0,1 0 0,-1 0 0,0 0 0,0-1 0,0 1 0,0 0-1,0-1 1,0 1 0,0-1 0,-1 0 0,1 0 0,-1 0 0,1 0 0,-1 0-1,0 0 1,1 0 0,-1 0 0,0 0 0,0 0 0,-1-1 0,1 1 0,0 0-1,-1-1 1,0 1 0,1-1 0,-1 1 0,0-4 0,1-10-101,0-1 0,-1 0 0,-3-24 0,2 37 117,0 1 0,1 0 0,-1 0 1,0 0-1,0 0 0,-1 0 0,1 1 0,-1-1 1,1 0-1,-1 0 0,0 1 0,0-1 0,0 1 1,0 0-1,-1 0 0,1 0 0,-1 0 1,1 0-1,-1 0 0,0 0 0,1 1 0,-1 0 1,0-1-1,0 1 0,-4-1 0,5 2 4,0-1 1,0 1-1,0-1 0,0 1 0,0 0 0,-1 0 0,1 0 0,0 0 1,0 0-1,0 0 0,-1 1 0,1-1 0,0 1 0,0-1 0,0 1 1,0 0-1,0 0 0,0 0 0,0 0 0,0 0 0,1 1 0,-1-1 1,0 0-1,1 1 0,-1-1 0,0 1 0,1 0 0,0-1 0,0 1 0,-1 0 1,1 0-1,0 0 0,0 0 0,1 0 0,-1 0 0,-1 3 0,-1 8-1,1 0 0,0 0 0,0 0 0,2 24 0,34-35 303,-31-2-307,0 0 0,0 0 1,0-1-1,0 1 0,0 0 0,0-1 1,0 0-1,0 0 0,0 0 1,0 0-1,-1 0 0,1 0 0,0-1 1,-1 0-1,1 1 0,-1-1 1,1 0-1,-1 0 0,4-4 0,-3 1-14,-1 1-1,1-1 0,-1 1 0,0-1 0,0 0 1,-1 0-1,0 0 0,1 0 0,-1 0 0,0-10 1,0 8 27,-1-38-326,-1 44 301,1 0 0,0 0 0,-1-1 0,1 1 0,-1 0 0,1 0 0,-1 0 0,1 0 0,-1 0 0,0 0 0,0 0 0,0 0 0,1 0 0,-1 0 0,0 0 0,0 1 0,0-1 0,0 0 0,0 1 1,0-1-1,-1 0 0,1 1 0,0-1 0,0 1 0,0 0 0,-1-1 0,1 1 0,0 0 0,-2 0 0,-5-1 44,0 0 1,0 1 0,1 0 0,-1 0 0,0 0-1,0 1 1,0 1 0,-7 1 0,12-2-29,1 0 1,0 1 0,0-1 0,0 0-1,0 1 1,0-1 0,0 1 0,0-1-1,0 1 1,0 0 0,1 0 0,-1 0-1,1 0 1,-1 0 0,1 0 0,0 1 0,0-1-1,0 0 1,0 0 0,0 1 0,1-1-1,-1 1 1,1-1 0,-1 1 0,1-1-1,0 1 1,0-1 0,0 4 0,0-5-10,0 0 1,0 0-1,0 0 1,0 0 0,0 0-1,0 0 1,0 0 0,0 0-1,0 0 1,1 0-1,-1 0 1,0 0 0,1 0-1,-1 0 1,1 0-1,-1 0 1,1 0 0,-1-1-1,1 1 1,-1 0 0,1 0-1,0-1 1,0 1-1,-1 0 1,1-1 0,0 1-1,0-1 1,1 2-1,29-2 111,-18-1-121,-7 0-35,0-1 0,0 1 0,0-1 0,0 0 0,0-1 1,0 1-1,-1-1 0,1 0 0,-1-1 0,1 1 1,-1-1-1,-1 0 0,1-1 0,0 1 0,4-7 0,-6 7-435,0 0 0,0 0 0,-1 0-1,1 0 1,-1 0 0,0-1-1,2-7 1,-1-5-4147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46.5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13 410 3842,'0'0'5066,"-13"7"-1395,15-18-3607,0 0 0,1 0 1,1 1-1,-1-1 0,2 1 0,-1 0 0,1 0 0,1 1 0,9-14 0,6-12-46,-20 34-16,28-55 3,3 2-1,49-66 1,-60 110-97,-20 10 135,0-1 0,1 1 0,-1 0 0,0 0 0,0-1 0,0 1 0,1-1 0,-1 1 0,0-1 0,0 0 0,0 1 0,0-1 0,0 0 0,0 0 0,0 1 0,0-1 0,0 0 0,0 0 0,-1 0 0,1 0 0,0 0 0,-1 0 0,1-1 0,0 1 0,-1 0 0,0 0 0,1 0 0,-1-2 0,4 3-11,0 1 0,0-1 0,0 1 0,0 0 0,0 0 0,0 1 0,-1-1 0,6 4 0,25 20 54,-1 1-1,-1 1 0,-2 2 0,0 1 1,29 41-1,-51-61-84,132 179 341,-83-107-215,-56-82-201,-1 1-1,0-1 1,1 0-1,-1 1 0,0-1 1,1 1-1,-1-1 1,0 0-1,0 1 1,1-1-1,-1 1 1,0-1-1,0 1 1,0-1-1,0 0 0,0 1 1,0-1-1,1 1 1,-1-1-1,0 1 1,0-1-1,0 1 1,-1-1-1,1 1 1,0-1-1,0 1 0,0-1 1,0 1-1,0-1 1,0 0-1,-1 1 1,1-1-1,0 1 1,0-1-1,-1 0 1,1 1-1,0-1 0,-1 1 1,1-1-1,0 0 1,-1 1-1,1-1 1,0 0-1,-1 0 1,1 1-1,-1-1 0,1 0 1,-1 0-1,1 0 1,0 0-1,-1 1 1,1-1-1,-1 0 1,1 0-1,-1 0 1,1 0-1,-1 0 0,1 0 1,-1 0-1,1 0 1,-1 0-1,1-1 1,-1 1-1,1 0 1,-1 0-1,1 0 1,0 0-1,-1-1 0,-12 1-3161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5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1 116 6771,'0'0'2444,"33"-4"-1161,223-31 625,104 0-722,-188 22-1129,348-13 425,-296 24-4763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48.7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1169,'0'0'9350,"0"4"-8883,2 18-313,0 0-1,10 38 1,2 10 244,-5-14-208,-2-18-186,-2 0-1,-1 0 1,-2 1 0,-5 56 0,3-94-186,0 0 0,0 0 0,0 0 0,0 0 0,0 0 0,-1 0 0,1 1 0,0-2 0,-1 1 0,1 0 0,-1 0 0,1 0 0,-1 0 0,1 0 0,-1 0 0,0 0 0,1-1 0,-1 1 0,0 0 0,0 0 0,0-1 0,1 1 0,-1-1 0,0 1 0,0-1 0,0 1 0,0-1 0,-2 1 0,0-1-3264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49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 5619,'0'0'6395,"16"-8"-6142,11 6-231,0 1-1,1 0 1,-1 2 0,0 1-1,35 8 1,-3-2-1289,-53-8-1448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49.5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 6931,'0'0'5139,"-25"10"-5139,47-8 0,20 0 464,6 1-304,-5-3 272,3 0-416,-8 0 176,-4 0-384,4 0-144,-9-13-1233,-29 9-1984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49.8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44 4514,'0'0'4341,"-2"-3"-3965,2 3-367,0-1 1,-1 1 0,1-1-1,0 1 1,0 0-1,0-1 1,0 1-1,0 0 1,0-1 0,0 1-1,0-1 1,0 1-1,0 0 1,0-1-1,0 1 1,0-1-1,0 1 1,0 0 0,0-1-1,0 1 1,0-1-1,1 1 1,-1 0-1,0-1 1,0 1 0,0 0-1,1-1 1,-1 1-1,0 0 1,1-1-1,-1 1 1,0 0-1,0 0 1,1-1 0,-1 1-1,0 0 1,1 0-1,-1 0 1,1-1-1,-1 1 1,1 0 0,29-9 562,51 0 750,-67 8-1044,2-1-124,14-1-36,1 1 1,-1 1-1,0 2 0,32 4 0,-57-3-163,0 0 0,0 0 1,-1 0-1,1 1 0,-1-1 1,1 1-1,-1 0 1,4 4-1,1-1-626,-7-4-1268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51.9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0 2753,'-1'2'9177,"1"-1"-9179,0-1-1,-1 1 1,1 0-1,0-1 0,0 1 1,0-1-1,0 1 1,0 0-1,0-1 1,0 1-1,0 0 1,0-1-1,0 1 1,0-1-1,0 1 1,0 0-1,0-1 0,0 1 1,1-1-1,-1 1 1,0-1-1,1 1 1,-1 0-1,0-1 1,1 1-1,9 10 38,0-1 0,1 0 0,0-1 1,0 0-1,13 7 0,-13-10 31,0 2 0,-1-1 0,0 1 0,0 1 0,-1 0 0,0 0 1,0 1-1,8 12 0,-16-21-69,-1 0 0,1 0 0,0 0 0,-1 0 0,1 0 0,-1 0 0,1 0 0,-1 0 1,1 0-1,-1 0 0,0 0 0,1 0 0,-1 0 0,0 0 0,0 0 0,0 0 0,0 0 0,0 1 0,0-1 0,0 0 1,0 0-1,0 0 0,-1 0 0,1 0 0,0 0 0,-1 0 0,1 0 0,-1 0 0,1 0 0,-1 0 0,0 0 0,1 0 1,-1 0-1,-1 1 0,-1 0-233,0-1-1,0 1 1,0-1 0,0 0 0,0 0 0,-1 0 0,1 0-1,0-1 1,0 1 0,-6-1 0,-25 3-4548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52.8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4578,'0'0'6027,"0"6"-5862,3 327 1705,-1-324-3196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53.1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4 3714,'0'0'6421,"-6"-2"-5425,7 2-981,-1 0 0,0 0 0,0 0 0,0 0-1,0 0 1,0 0 0,0 0 0,0 0-1,0 0 1,0 0 0,0 0 0,0 0 0,0 0-1,0 0 1,0 0 0,0 0 0,0 0-1,0-1 1,0 1 0,0 0 0,1 0 0,-1 0-1,0 0 1,0 0 0,0 0 0,0 0 0,0 0-1,0 0 1,0 0 0,0 0 0,0 0-1,0 0 1,0 0 0,0-1 0,0 1 0,0 0-1,0 0 1,0 0 0,-1 0 0,112 4 599,-54-2-1445,-1-1-4064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53.5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3618,'0'0'7987,"53"5"-7795,-25-5 321,-3 0-385,-7 0-192,0 0 64,-2 0-593,3 0-15,0 0-1585,-16 0-1200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1:53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6499,'0'0'4978,"154"4"-4209,-107-4-609,-3 0 320,4 0-480,3-5-176,-1-4-657,-38 3-2000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3:56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4 6563,'0'0'4997,"-5"0"-4845,-11-3-83,12 2 153,4 18-30,0 551 982,0-567-809,0-10-335,-5-186-620,6 192 584,0 0-1,-1 1 1,1-1-1,1 1 1,-1-1-1,0 1 1,1 0-1,-1-1 1,1 1-1,-1 0 1,1 0-1,0 0 1,0 0 0,0 0-1,0 1 1,0-1-1,1 1 1,-1-1-1,1 1 1,-1 0-1,0 0 1,1 0-1,0 0 1,-1 0-1,1 0 1,0 1-1,-1-1 1,6 1 0,2-2-41,-1 1 0,1 0 1,0 1-1,-1 0 1,1 0-1,-1 1 0,15 3 1,-19-2 46,-1-1 1,1 1 0,-1 0 0,1 1-1,-1-1 1,1 1 0,-1 0-1,0 0 1,0 0 0,-1 0-1,1 1 1,-1 0 0,1 0 0,-1 0-1,0 0 1,-1 0 0,1 0-1,-1 1 1,0-1 0,0 1-1,2 5 1,0 4 64,-1-1-1,-1 1 1,0 0-1,0 0 1,-1 0-1,-2 19 1,0-27-52,0-1 1,0 1 0,-1 0 0,1-1 0,-1 0-1,0 1 1,-1-1 0,1 0 0,-1 0-1,0 0 1,-1-1 0,1 1 0,-1-1 0,0 0-1,0 0 1,0 0 0,0 0 0,-1-1-1,1 1 1,-1-1 0,0 0 0,-11 4 0,3-1-49,0-1 1,-1 0 0,0 0-1,0-2 1,0 0 0,-1 0-1,1-1 1,-17-1 0,30 0-70,-1-1 1,0 0 0,1 0-1,-1 0 1,0 0-1,1 0 1,-1 0 0,1 0-1,-1 0 1,0 0 0,1-1-1,-1 1 1,1-1 0,-1 0-1,1 1 1,-1-1-1,1 0 1,-1 0 0,1 0-1,0 0 1,-1 0 0,1 0-1,0 0 1,0 0 0,0 0-1,0-1 1,0 1-1,0 0 1,0-1 0,0 1-1,1-1 1,-1 1 0,0-1-1,1 1 1,-1-1 0,1 1-1,0-1 1,-1-2-1,1-18-3719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5.5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1 5779,'0'0'5154,"178"69"-4898,-159-33 208,-9 8-15,-10 3-433,0 5 288,-22 4-304,-33 2-48,-8 4-160,-4-8-801,37-43-1744,6-5-3954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3:56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5779,'0'0'3516,"14"23"-2980,3 5-344,-7-10-46,1 0-1,1-1 0,0-1 1,1 0-1,25 23 1,-35-36-113,14 14 280,0 0 1,19 26 0,-31-36-260,0 0 0,-1 1 1,0-1-1,-1 1 0,0 0 1,0 0-1,0 0 0,-1 0 0,0 0 1,1 13-1,-1 4 90,-1 0 0,0 1 0,-5 29 0,3-45-134,-1-1-1,0 0 0,-1 0 0,0 0 0,0 0 0,-1-1 0,0 1 0,0-1 0,-1 0 0,0 0 1,-11 12-1,10-12-188,-21 20-10,9-19-2968,14-9-1045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3:59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6 8916,'0'0'2777,"-1"12"-2352,0-1-367,1 1-1,1-1 1,0 1 0,0-1 0,1 1 0,1-1 0,0 0 0,0 0 0,1 0 0,10 19 0,20 46 324,-21-44-251,1-1-1,2 0 1,27 40 0,-43-71-103,1 0 1,-1 0 0,0 1-1,0-1 1,1 0 0,-1 0-1,0 0 1,0 0 0,1 0 0,-1 0-1,0 0 1,1 0 0,-1 0-1,0 0 1,0 0 0,1 0-1,-1 0 1,0 0 0,1 0-1,-1 0 1,0 0 0,0 0 0,1 0-1,-1 0 1,0 0 0,0-1-1,1 1 1,-1 0 0,0 0-1,0 0 1,1 0 0,-1-1-1,0 1 1,0 0 0,0 0 0,0 0-1,1-1 1,-1 1 0,0 0-1,0 0 1,0-1 0,0 1-1,0 0 1,1-1 0,9-37 161,-1 0 0,-2 0 0,2-43 0,15-74-1977,-19 122 424,-4 19-2669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3:59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 7475,'0'0'3218,"216"-49"-2706,-153 40-272,-5 7-224,-14 2-32,-13 0-16,-6 0-80,-1 2-288,-5 11-913,-7-2-415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0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7684,'0'0'3473,"88"60"-3153,-71-46-304,-4 2 32,-13 2-96,0 9 32,-13 10 16,-26 9-112,-2 1-1216,26-33-1186,2-8-2240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0.5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4818,'0'0'4805,"-1"3"-4530,-3 17-29,1-1 0,1 1 1,0 0-1,2-1 0,3 39 1,0 3 425,-3 167 475,0-227-1085,0 20-5177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0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5 4018,'0'0'5629,"-9"-4"-4698,8 7-871,0 1 0,0-1 0,0 1 1,1-1-1,0 1 0,0 0 0,0-1 0,0 1 0,1 5 0,0 2 102,-1-1-69,1 0-1,1 0 0,0 0 0,0 0 1,1-1-1,0 1 0,1 0 1,0-1-1,0 0 0,1 0 1,0-1-1,1 1 0,0-1 1,0 0-1,1 0 0,0-1 0,0 0 1,0 0-1,13 8 0,-17-14-74,0 1 0,1 0-1,-1-1 1,1 0-1,0 1 1,-1-2 0,1 1-1,0 0 1,0-1 0,-1 1-1,1-1 1,0 0-1,0-1 1,0 1 0,-1 0-1,1-1 1,0 0 0,0 0-1,-1 0 1,1-1-1,-1 1 1,1-1 0,-1 1-1,0-1 1,1-1 0,-1 1-1,0 0 1,4-5-1,2-1-353,0 0 0,0-1 0,0 0 0,-1-1 0,-1 0 0,0-1 0,6-10 0,-6-3-3039,-6 8-1843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1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22 4770,'0'0'6915,"-9"0"-6578,37 0-49,11 0-224,8 0 384,11 0-256,8-2-80,5-8 32,-5 5-144,-19 1 0,-8 4-576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1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 7251,'0'0'4296,"16"-1"-3656,3 0-538,-1 1-1,1 0 1,-1 2-1,1 0 1,28 8 0,-42-9-76,0 0 0,0 0 0,-1 1 0,1 0 0,0 0 0,-1 0 0,1 0 0,-1 1 0,0 0 1,0 0-1,0 0 0,0 0 0,0 1 0,-1-1 0,0 1 0,0 0 0,0 0 0,0 0 0,0 1 1,-1-1-1,0 1 0,0-1 0,0 1 0,0 0 0,-1 0 0,0 0 0,0-1 0,0 1 0,0 9 1,-2-9-11,1 0 0,-2 0 0,1 0 1,0-1-1,-1 1 0,0-1 0,0 1 1,-1-1-1,1 0 0,-1 0 0,0 0 0,0 0 1,0 0-1,0 0 0,-1-1 0,1 0 1,-6 4-1,1-1-438,1 0 0,-1-1 0,0 0 0,0-1 0,0 0 0,-1 0 0,1-1 0,-16 4 0,17-6-3393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4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9220,'0'0'3282,"4"10"-3015,9 30-31,-2 0 0,-1 0 1,-2 1-1,-2 0 1,0 44-1,17 97-184,-17-171 269,-2-5-1534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4.4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7363,'0'0'3906,"185"-4"-3906,-132 4 32,0 0-32,-4 0-80,-8 0-1088,-38 0-1698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6.0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98 5827,'0'0'5210,"35"1"-4602,198 7 86,349-7 173,-504-4-1731,84-15 0,-134 14-53,-1-2 0,1-1 0,-1-1 0,-1-1-1,0-1 1,32-18 0,-46 18-985,-11 5-278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4.8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7139,'0'0'4498,"6"12"-4450,32-12-48,4 0-64,8 0-592,-31 0-817,0 0-2945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6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3041,'0'0'6195,"-3"3"-4872,9-1-575,233-2 1299,-135 0-6197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8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1 2449,'0'0'4365,"0"22"-3744,2 41 148,9 62-1,-6-67-653,-8-44-679,-8-38-299,3-4 674,2 0 0,0-1 1,2 0-1,2 0 1,1-49-1,1 77 207,1 1 0,-1-1-1,1 0 1,-1 1 0,1-1-1,0 1 1,-1-1 0,1 0-1,0 1 1,-1 0-1,1-1 1,0 1 0,0-1-1,-1 1 1,1 0 0,0-1-1,0 1 1,0 0 0,0 0-1,-1 0 1,1 0 0,0 0-1,0 0 1,0 0 0,0 0-1,1 0 1,32 0 277,-27 0-184,16-1 158,-15 1-90,0-1 0,1 1-1,-1 1 1,0-1 0,0 1 0,13 4 0,-19-4-147,0 0 0,0 0 1,0 0-1,0 0 0,0 0 0,-1 1 0,1-1 1,0 1-1,0-1 0,-1 1 0,1 0 0,-1-1 1,0 1-1,1 0 0,-1 0 0,0 0 0,0 0 1,0 0-1,-1 1 0,1-1 0,0 0 0,-1 0 1,1 0-1,-1 1 0,0-1 0,0 0 0,0 0 1,0 5-1,0 7 112,0-12-140,1 0 0,-1 0 0,0 0 0,0 0 0,0 0 0,0 0 1,0 0-1,0 0 0,0 0 0,-1 0 0,1 0 0,-1 0 0,0 0 0,1 0 0,-1 0 0,0 0 0,0 0 0,0-1 0,-1 1 0,1 0 0,0-1 0,-1 1 0,1-1 0,-1 1 0,1-1 0,-4 3 0,38 6 239,42 12 195,-70-20-388,-1-1-1,1 1 0,0 0 0,-1 1 0,1-1 1,-1 1-1,0 0 0,0 0 0,0 0 0,0 1 1,0-1-1,4 7 0,-7-8-14,0 0 0,0-1 0,-1 1 0,1 0 0,-1 0 0,1 0 0,-1 0 0,0 0 0,1-1 0,-1 1 0,0 0 0,0 0 0,-1 0 0,1 0 0,0 0 0,0 0 0,-1 0 0,0-1 0,1 1 0,-1 0 0,0 0 0,0 0 0,0-1 0,0 1 0,0-1 0,0 1 0,0-1 0,0 1 0,-1-1 0,1 0 0,-1 1 0,1-1 0,-1 0 0,1 0 0,-1 0 0,-3 1 0,-6 5-3,-1-1-1,0-1 0,0 0 1,-13 3-1,17-6 24,-3 1-132,1-1-1,-1 0 1,0 0-1,0-1 1,-18-1 0,19 0-259,10 0 277,0 0 1,-1 0-1,1 0 1,-1 0-1,1 0 1,0 0-1,-1 0 1,1 0-1,-1 0 1,1 0-1,0-1 1,-1 1-1,1 0 1,0 0-1,-1 0 1,1 0-1,-1-1 1,1 1-1,0 0 1,-1 0-1,1-1 1,0 1 0,0 0-1,-1 0 1,1-1-1,0 1 1,0 0-1,-1-1 1,1 1-1,0 0 1,0-1-1,0 1 1,0-1-1,-1 1 1,1 0-1,0-1 1,0 1-1,0-1 1,0 1-1,0 0 1,0-1-1,0 1 1,0-1-1,0 1 1,0 0-1,0-1 1,1 0-1,-1-1-367,0-12-2948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8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6307,'0'0'2977,"174"-16"-2913,-124 16 16,-5 0-16,-7 0-64,-10 0 0,-3 0-48,-6 0-1104,1 0-225,-4 0-496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9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4450,'0'0'4487,"11"7"-3852,31 20-96,-1 1 0,60 56 0,-99-82-542,0-1 0,0 1-1,-1-1 1,1 1 0,-1 0 0,0 0-1,1-1 1,-1 1 0,0 0 0,0 0-1,0 0 1,0 0 0,-1 0 0,1 1-1,0-1 1,-1 0 0,0 0 0,1 0-1,-1 0 1,0 1 0,0-1 0,0 0-1,0 0 1,-1 1 0,1-1 0,-1 0-1,1 0 1,-1 0 0,0 0 0,1 0-1,-1 0 1,0 0 0,-1 0 0,1 0-1,0 0 1,0 0 0,-1-1 0,1 1-1,-4 2 1,-2 3-492,-1-1 0,1 0-1,-1-1 1,-1 0 0,1 0-1,-1 0 1,-17 5 0,7-4-3753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09.7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41 2545,'0'0'5304,"1"-6"-4816,4-21-298,-5 27-178,0 0 1,0-1 0,0 1 0,0 0 0,0-1 0,0 1-1,0 0 1,0 0 0,0-1 0,0 1 0,0 0 0,1-1-1,-1 1 1,0 0 0,0-1 0,0 1 0,1 0 0,-1 0 0,0-1-1,0 1 1,0 0 0,1 0 0,-1 0 0,0 0 0,1-1-1,-1 1 1,0 0 0,0 0 0,1 0 0,-1 0 0,0 0-1,1 0 1,-1 0 0,0-1 0,1 1 0,-1 0 0,0 0 0,1 0-1,-1 0 1,0 1 0,1-1 0,-1 0 0,0 0 0,1 0-1,-1 0 1,0 0 0,1 0 0,-1 0 0,0 1 0,0-1-1,1 0 1,-1 0 0,0 0 0,0 1 0,1-1 0,-1 0-1,12 15 716,-6 5-378,-1 0-1,0 0 1,-2 1-1,2 37 1,-5-41-311,0-1 1,2 0-1,0 1 1,1-1-1,0 0 1,2-1-1,0 1 0,0-1 1,13 24-1,-7-15 89,-9-18-5709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10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 4002,'0'0'2793,"-1"11"-1985,0-4-703,0-1-1,1 1 1,0 0-1,1 0 1,-1 0-1,1-1 1,1 1-1,-1 0 1,1-1-1,0 1 1,1-1-1,0 0 1,0 0-1,0 0 1,0 0-1,1 0 1,8 9-1,-4-6 71,-1 0 0,1-1-1,0 0 1,1 0 0,-1-1-1,2 0 1,-1-1 0,1 0 0,0 0-1,0-1 1,0-1 0,1 1-1,0-2 1,-1 1 0,2-2-1,-1 1 1,0-1 0,0-1-1,1 0 1,-1-1 0,0 0 0,21-3-1,-28 2-160,0 0-1,0 0 0,0 0 1,0 0-1,0-1 1,0 0-1,0 0 0,-1 0 1,1 0-1,-1 0 1,1-1-1,-1 0 0,0 1 1,0-1-1,0 0 1,0-1-1,0 1 0,-1 0 1,0-1-1,0 0 1,0 1-1,0-1 0,2-4 1,0-4-788,-1 0 0,0-1 0,-1 1 0,0 0 0,-1-1 0,0-20 1,-1 23-3632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10.4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4434,'0'0'6659,"49"5"-6083,-9-5-384,4 0 49,8 0-241,-5 0 16,-3 0-16,-3 0-801,-15 0-736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10.7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8420,'0'0'3730,"109"42"-3362,-58-18 80,-13-4-64,-7-3-208,-21 3-80,-10 1-32,0 11-128,-50 11-48,-21 0-624,-1-2-721,44-32-2096,10-9-2146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16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89 4274,'0'0'6189,"-6"2"-5405,6-2-774,0 0 0,0 0-1,0 0 1,0 0-1,0 0 1,0 0 0,1 0-1,-1 0 1,0 0-1,0 0 1,0 0 0,0 0-1,0 0 1,0 0 0,0 0-1,0 0 1,0 1-1,0-1 1,0 0 0,0 0-1,0 0 1,0 0-1,0 0 1,0 0 0,0 0-1,0 0 1,0 0 0,0 0-1,0 0 1,0 0-1,0 0 1,0 1 0,0-1-1,0 0 1,0 0-1,0 0 1,-1 0 0,1 0-1,0 0 1,0 0 0,0 0-1,0 0 1,0 0-1,0 0 1,34 6 240,1-3 1,-1 0-1,1-2 0,42-5 0,-75 4-258,-1 0 1,1 0-1,0-1 0,0 1 0,-1-1 0,1 0 1,0 1-1,-1-1 0,1 0 0,-1 0 0,1 0 0,-1 0 1,1 0-1,-1 0 0,0 0 0,1-1 0,-1 1 1,0 0-1,0-1 0,0 1 0,0-1 0,0 1 0,0-1 1,-1 0-1,1 1 0,-1-1 0,1 0 0,-1 0 1,1 1-1,-1-1 0,0 0 0,0 0 0,0 1 1,0-1-1,0 0 0,0 0 0,0 0 0,-1 1 0,1-1 1,0 0-1,-1 1 0,0-1 0,1 0 0,-1 1 1,0-1-1,0 1 0,0-1 0,0 1 0,0-1 0,0 1 1,0 0-1,-1-1 0,1 1 0,-1 0 0,1 0 1,-3-2-1,-8-2-20,0 1 1,0 0 0,0 1-1,0 0 1,-1 1 0,1 0-1,-1 1 1,1 1-1,-20 1 1,29-1 13,1 0 9,1 0 0,-1 0 1,0 1-1,0-1 1,1 1-1,-1-1 1,0 1-1,1 0 1,-1 0-1,0 0 0,1-1 1,-1 2-1,1-1 1,0 0-1,-1 0 1,1 0-1,0 1 0,0-1 1,0 0-1,-1 1 1,2-1-1,-1 1 1,0 0-1,0-1 1,0 1-1,1 0 0,-1-1 1,1 1-1,-1 0 1,1 0-1,-1 3 1,0 8 8,-1 0 1,2 0-1,0 19 1,1-15 43,0-13-38,0 0 1,0-1-1,0 1 1,1 0 0,-1 0-1,1-1 1,0 1 0,0 0-1,1-1 1,-1 0 0,1 0-1,-1 0 1,1 0 0,0 0-1,0 0 1,0-1 0,1 1-1,-1-1 1,1 0-1,-1 0 1,1 0 0,6 2-1,7 3 28,-1 0 0,1-1 0,0-1 0,17 2 0,-15-4-551,0-1-1,-1-1 0,1-1 0,23-2 0,-25-6-2765,-5-4-2417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6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6451,'0'0'2668,"32"14"-2039,106 46 108,-118-52-623,0 1 0,-1 1 0,0 0 0,0 2 0,-1 0 0,24 21-1,-40-30-92,1-1 0,-1 1-1,0 0 1,0 0 0,0 1-1,0-1 1,0 0-1,0 1 1,-1-1 0,0 1-1,0-1 1,0 1 0,0 0-1,0-1 1,-1 1-1,0 0 1,1 0 0,-1-1-1,-1 1 1,1 0 0,-2 6-1,0-2-1,0 1-1,-1-1 1,0 0 0,0 0-1,-1 0 1,0 0 0,0-1-1,-9 12 1,-26 25-638,-1-2 0,-65 52 0,80-77-1475,14-15-1825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1.1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0 256 4802,'0'0'2204,"30"-19"-2132,97-59-64,-117 73-8,0-1 1,0-1-1,0 0 1,-1 0-1,0-1 1,14-15-1,-21 19 12,0 0 0,0-1 0,0 1 0,-1 0-1,0-1 1,0 0 0,0 1 0,0-1 0,-1 0 0,1 1 0,-1-1-1,-1-7 1,1 10 18,-1 1 0,1 0-1,-1-1 1,0 1-1,1 0 1,-1-1 0,0 1-1,0 0 1,0 0 0,0 0-1,0 0 1,0 0 0,0 0-1,0 0 1,0 0-1,0 0 1,-1 1 0,1-1-1,0 0 1,0 1 0,-1-1-1,1 1 1,-1-1 0,1 1-1,0 0 1,-1 0-1,1 0 1,-2-1 0,-45-3 23,-48 4-734,95 5 702,0 0 0,0 1-1,0-1 1,0 0-1,1 1 1,0-1-1,0 1 1,0-1-1,3 11 1,8 21 473,-4-16-318,-1 1 0,5 37 0,-10-39-55,1 0-1,1-1 1,1 1 0,1-1 0,0 0 0,2 0 0,0 0-1,1-1 1,19 32 0,-10-23 109,-21-28-314,0 0 0,-1 1 0,1-1 0,-1 1 0,1 0 0,-1 1 0,-5 0 0,1 0-98,-54-1-370,62 0 874,7-13 332,-4 10-615,-1-1 0,1 0 0,0 1 0,0 0 0,0-1 0,1 1 0,-1 0 0,1 0 0,5-4 0,53-46-764,-3-2 0,52-65 0,-103 108-1825,-6 6-1721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1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6 3362,'0'0'4634,"-17"-1"-4488,-56-3-111,72 4-29,-1 0-1,1 0 1,-1 0-1,0 1 1,1-1 0,-1 0-1,1 1 1,-1 0-1,0-1 1,1 1 0,0 0-1,-1 0 1,1 0-1,-1 0 1,1 0 0,0 0-1,0 0 1,0 0-1,0 1 1,0-1 0,0 0-1,0 1 1,0-1-1,0 0 1,0 1 0,0 2-1,-6 37 345,7-33-187,-1 95 1737,1-102-1882,0 1-1,0 0 1,0-1-1,1 1 1,-1 0 0,1-1-1,-1 1 1,1 0 0,-1-1-1,1 1 1,0-1 0,0 1-1,0-1 1,0 0-1,0 1 1,0-1 0,0 0-1,0 1 1,1-1 0,-1 0-1,3 1 1,0 1 37,0-1 0,0 0 1,1 0-1,-1-1 0,1 1 1,0-1-1,8 2 0,0-2 43,0 0 0,0-1 1,0 0-1,0-1 0,16-2 0,-26 2-108,0 0-1,0-1 0,0 1 1,0 0-1,0-1 0,0 0 1,0 1-1,-1-1 0,1 0 1,-1-1-1,1 1 1,-1 0-1,0-1 0,0 1 1,0-1-1,0 0 0,0 1 1,-1-1-1,1 0 0,-1 0 1,0 0-1,0 0 1,0-1-1,0 1 0,0 0 1,-1 0-1,1 0 0,-1-4 1,1 2-44,-1 0 1,0 0-1,0 0 1,0 0 0,-1 0-1,0 0 1,0 0-1,0 0 1,0 0 0,-1 1-1,0-1 1,0 0-1,0 1 1,0 0 0,-1-1-1,0 1 1,-6-7-1,3 5-83,-1 1 0,0 0 0,0 0 0,0 1-1,0-1 1,-1 2 0,0-1 0,0 1 0,0 0 0,-10-2-1,5 3-1369,-1 0 0,1 0 0,-18 1 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2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0 4594,'0'0'3394,"-22"133"-2546,22-91 529,0 1-689,0-1-176,0-3-272,0-6-208,0-8-16,9-2-16,-9-9-224,3-3-624,-3-2-721,0-5-608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3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2113,'0'0'5197,"0"10"-4004,1 18-677,1 0 1,1-1-1,1 0 1,11 36-1,-6-35-444,40 139-1174,-48-164-1523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3.8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61 13 4610,'0'0'3623,"-12"22"-2980,-33 71-171,45-91-444,-1 0 1,0 1-1,1-1 0,-1 0 0,1 0 0,0 0 0,-1 0 0,1 0 0,0 1 1,0-1-1,1 0 0,-1 0 0,0 0 0,1 0 0,-1 0 0,1 1 1,0-1-1,0 0 0,0 0 0,0-1 0,0 1 0,0 0 0,0 0 1,0 0-1,1-1 0,-1 1 0,1-1 0,0 1 0,-1-1 0,1 1 0,0-1 1,0 0-1,2 1 0,2 1 58,0 0 0,0-1-1,0 0 1,0 0 0,1 0 0,-1-1 0,12 1 0,-8-1 32,1 0 0,0-1 0,-1 0 0,1-1 0,0 0 0,19-5-1,-27 5-111,0 0-1,0-1 0,0 1 1,0-1-1,-1 0 0,1 1 0,0-1 1,-1-1-1,0 1 0,1 0 1,-1-1-1,0 1 0,0-1 0,0 1 1,0-1-1,-1 0 0,1 0 1,-1 0-1,0 0 0,0 0 0,0 0 1,0 0-1,0-1 0,0 1 1,-1 0-1,0-5 0,2-4-35,-2 1-1,0-1 1,0 1-1,-1-1 1,-2-13-1,2 23-129,1-1 0,0 1 0,-1 0 0,0-1 0,0 1-1,0 0 1,0-1 0,0 1 0,0 0 0,0 0 0,-1 0 0,1 0 0,-1 0 0,1 1 0,-1-1-1,0 0 1,0 1 0,0-1 0,0 1 0,0 0 0,0-1 0,0 1 0,0 0 0,-1 0-1,1 1 1,0-1 0,0 0 0,-1 1 0,1-1 0,-1 1 0,-3 0 0,-7 0-4909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4.5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0 432,'0'0'8108,"0"67"-6601,0-54-1244,1 0-1,0 0 0,0 0 1,1-1-1,1 1 0,5 17 1,-6-25-232,0-1 1,0 1 0,1-1-1,-1 0 1,1 0-1,0 1 1,0-2-1,0 1 1,0 0 0,1-1-1,0 1 1,0-1-1,-1 0 1,2 0 0,-1-1-1,0 1 1,1-1-1,-1 0 1,1 0-1,6 2 1,-10-4-25,0 0 0,0 0 0,0 0 1,0 0-1,0 0 0,0 0 0,0-1 0,0 1 0,0 0 0,0 0 0,0-1 0,0 1 1,0 0-1,0-1 0,0 1 0,0-1 0,0 0 0,-1 1 0,1-1 0,0 0 0,0 1 1,-1-1-1,1 0 0,0 0 0,-1 0 0,1 1 0,0-1 0,-1 0 0,0 0 0,1 0 1,-1 0-1,1 0 0,-1 0 0,0 0 0,0 0 0,0 0 0,1 0 0,-1 0 0,0 0 1,-1-2-1,4-61-542,-3 38 402,5 2 90,-5 23 45,0 1-1,0 0 1,0 0-1,1-1 1,-1 1-1,0 0 0,0 0 1,0-1-1,0 1 1,1 0-1,-1 0 1,0 0-1,0-1 1,0 1-1,1 0 1,-1 0-1,0 0 1,0 0-1,1 0 1,-1 0-1,0-1 1,0 1-1,1 0 0,-1 0 1,0 0-1,0 0 1,1 0-1,-1 0 1,0 0-1,1 0 1,-1 0-1,0 0 1,0 0-1,1 0 1,-1 1-1,0-1 1,1 0-1,23 28 404,-18-19-244,7 10-17,1-1 0,0-1-1,25 23 1,-34-35-126,1 0 0,0-1 0,0 0 0,0 0-1,1 0 1,-1-1 0,1 1 0,0-2 0,0 1 0,0-1 0,0 0-1,0-1 1,1 1 0,12-1 0,-17 0 8,0-1 0,0 0 0,1 0 0,-1 0 0,0 0 0,0 0 0,0-1 0,0 1 0,0-1 0,0 0-1,0 0 1,0 0 0,0 0 0,-1-1 0,1 1 0,0-1 0,-1 0 0,1 0 0,-1 0 0,1 0 0,-1 0 0,0 0 0,0 0 0,0-1 0,0 1 0,-1-1 0,1 0 0,-1 1 0,1-1 0,-1 0 0,0 0 0,0 0 0,0 0 0,0 0 0,-1 0 0,1 0 0,-1 0-1,0 0 1,0 0 0,0-6 0,0-107-1045,0 115 893,0-1 0,-1 1 0,1-1 1,0 1-1,-1-1 0,1 1 0,-1 0 0,0-1 0,1 1 0,-1 0 0,0-1 0,0 1 0,0 0 0,0 0 0,0 0 0,0 0 0,0 0 0,0 0 0,0 0 1,-1 0-1,1 0 0,-2 0 0,-11-3-4216,7 4 583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7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1457,'0'0'7184,"0"24"-6711,0 5-294,0-5 41,1-1 1,1 0 0,9 45-1,13 122 1066,-17-181-1505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7.8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49 4242,'0'0'6035,"127"-48"-6019,-99 48-32,-6 0-449,-3 0-927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8.2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7892,'38'114'3377,"-13"-114"-3361,1 4 64,3-1-80,11-3-240,4 0-304,-23 0-1457,-2 0-1697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8.5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6499,'0'0'5186,"186"-25"-4914,-115 18-127,-9 3-129,-11 2-32,-25 2 16,-10 0-1313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3.1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441 1 6371,'0'0'3121,"-174"140"-2833,117-94-288,-1-5 129,11-6-33,10-5-96,8-6 0,9 0-64,1-7-1377,19-14-608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6.8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0 6451,'0'0'1267,"-2"22"-875,-1 48 314,3 0-1,13 99 0,-5-103-352,-1 80-1,-8-86-3682,4-78 440,0-2-1165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8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6307,'0'0'6147,"133"33"-5843,-92-14-176,-7-2-48,-12 2 96,-12-2-240,-7 2 64,-3 3-192,0 2-224,-25-5-961,6-14-1952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9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5362,'0'0'4888,"0"15"-4066,0 12-521,1 0 1,1 0-1,1 0 1,10 40-1,-9-52-193,-1 1-1,2 31 1,-1-12-4718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9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5683,'0'0'5506,"114"-7"-5330,-85 7-176,-11 0-688,-2 0-545,-13 0-1184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29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0 7876,'-60'134'3025,"67"-134"-3025,21 0 352,6 0 64,10 0-400,5 0-32,4 0-464,-3 0-1105,-7 5 129,-37-1-1009</inkml:trace>
  <inkml:trace contextRef="#ctx0" brushRef="#br0" timeOffset="1">69 318 8852,'0'0'4434,"112"8"-4482,-90-8-928,-1-1-2626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41.9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0 902 2753,'1'-1'8967,"10"-7"-8588,585-231 2,-251 110-365,-310 117-13,-1-1 0,64-33-1,1-4 4,-63 34 22,39-25 0,111-57-36,-30 18 24,-41 24 18,-91 44-33,2 2-1,-1 1 0,47-10 1,-41 11-2,-1 0 1,34-15-1,-55 19 25,-3 0-41,1 1 0,-1 1 0,1-1 0,0 1 0,0 0 0,0 1 0,7-2 0,-14 3-199,-15 0-4845,2 0 1620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4:43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152 1 4530,'0'0'1558,"-27"0"3983,23 3-5478,0-1 0,0 1 0,-1-1-1,1 0 1,-1-1 0,1 1-1,-9 1 1,9-2-49,-1 0-1,0 1 1,1-1 0,-1 1-1,1 0 1,-1 0 0,-6 6-1,7-5-106,4-2 173,-32 10-48,29-11 1563,14 11-1603,229 110 278,-184-84-217,-55-36-162,-1 18 153,1-17-39,-1 0 0,0-1 0,0 1 0,0 0 0,0-1 0,0 1 0,0 0 0,0-1 0,-1 1 0,1 0 0,-1-1 0,1 1 0,-1 0 0,1-1 0,-1 1-1,0-1 1,0 1 0,0-1 0,0 0 0,0 1 0,0-1 0,0 0 0,0 0 0,-1 0 0,-1 2 0,-7 7-18,1 2 1,0-1-1,0 1 0,1 0 0,1 1 0,0 0 1,1 0-1,-8 23 0,-2 15 27,-8 54-1,17-73 24,-2 44-153,8-57 168,-1 0 0,-6 30 1,5-44-84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8:49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416 78 2433,'0'0'6072,"-13"-11"-5106,-38-33-222,46 41-657,0 0 0,1 1 0,-1-1-1,0 1 1,0 0 0,0 0 0,-1 1-1,1 0 1,0 0 0,0 0 0,-1 0 0,1 1-1,-1 0 1,1 0 0,0 0 0,-1 1-1,1 0 1,0 0 0,-1 0 0,1 1-1,0 0 1,-8 3 0,0 3-34,1 0 0,0 0 0,0 1 0,1 1 0,0 0 0,1 0 0,-17 22 0,8-6 49,1 0 1,-23 46-1,35-60-104,0 0 0,1 1 0,0 0 0,1 0-1,1 1 1,0-1 0,0 1 0,2-1 0,0 1 0,0 0 0,1 0 0,1 0 0,4 25 0,-4-36 5,0 0 0,1 1 0,-1-1 0,1 0 0,0-1 0,0 1 0,0 0 0,0 0 0,0-1 0,0 1 0,1-1 0,0 0 0,-1 0 0,1 0 1,0 0-1,4 2 0,0-1 2,0 0 0,0 0 0,0-1 0,0 0 1,1 0-1,-1-1 0,11 1 0,-9-1 0,1 0-1,0-1 1,0-1 0,0 0-1,-1 0 1,1-1 0,0 0-1,-1 0 1,0-1 0,1 0-1,16-9 1,-20 6-14,1 0 0,-1 0 1,0 0-1,0 0 0,0-1 0,-1 0 1,0 0-1,-1-1 0,0 1 1,0-1-1,0 0 0,-1 0 0,0 0 1,-1-1-1,0 1 0,0-1 0,0-8 1,2-22 5,-2 1 1,-4-63-1,0 35 21,2 181-92,-5 604 1530,4-660-1555,1-45-728,0-36-477,0-4-999,0 0-1570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8:49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4370,'0'0'2532,"1"20"-2369,11 173 1339,-7-148-893,2-1 0,23 80 0,-28-119-542,-1-1 1,1 1-1,0-1 0,0 0 0,0 0 1,1 0-1,-1 0 0,1 0 1,0 0-1,0-1 0,0 1 0,1-1 1,-1 0-1,1 0 0,0 0 0,0 0 1,0-1-1,7 4 0,-7-5-20,-1-1 0,1 1 0,0 0-1,0-1 1,0 0 0,0 0-1,0 0 1,0 0 0,0-1 0,0 1-1,0-1 1,0 0 0,-1-1 0,1 1-1,0 0 1,-1-1 0,1 0-1,-1 0 1,1 0 0,-1 0 0,0-1-1,5-4 1,6-5 49,-1-1-1,0-1 1,0 0 0,-2-1-1,1 0 1,-2-1 0,0 0-1,-1-1 1,11-30-1,-11 22-185,-1-1 0,-2 0 0,-1 0 0,0 0 0,-2-1 0,-1-35 0,-1 59-5,-1 1 0,0-1 1,0 0-1,-1 1 1,1-1-1,0 0 1,-1 1-1,0-1 0,0 1 1,0-1-1,-1-3 1,1 5-101,0 0 0,0 0 1,-1 0-1,1 0 0,0 0 0,0 1 1,-1-1-1,1 0 0,0 1 1,-1-1-1,1 1 0,-1-1 1,1 1-1,0-1 0,-1 1 0,1 0 1,-1 0-1,1 0 0,-1 0 1,-2 0-1,-9 0-3812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8:50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97 204 7748,'0'0'584,"2"21"-309,7 525 3761,-10-361-3662,13-316-705,-23-487-1905,10 453 2015,1 163 223,-1 0 1,2 1-1,-1-1 1,0 0-1,0 1 1,0-1-1,1 0 0,-1 1 1,1-1-1,-1 1 1,1-1-1,0 1 1,0-1-1,-1 1 1,1 0-1,0-1 1,0 1-1,0 0 1,1-1-1,-1 1 1,0 0-1,0 0 1,1 0-1,-1 0 1,0 0-1,1 1 1,-1-1-1,1 0 0,-1 1 1,1-1-1,0 1 1,-1-1-1,1 1 1,-1 0-1,1 0 1,0-1-1,-1 1 1,1 0-1,0 1 1,-1-1-1,1 0 1,0 0-1,-1 1 1,2 0-1,6 0 63,-1 1 0,1 1-1,-1-1 1,0 1 0,0 1 0,0 0 0,8 5-1,8 7 151,-1 0 0,0 2 0,-1 0-1,-1 2 1,25 31 0,-42-45-205,-1 1 1,-1-1 0,1 1-1,-1 0 1,0 0-1,-1 0 1,1 0-1,-1 0 1,-1 1 0,0-1-1,0 0 1,0 0-1,-1 0 1,1 1-1,-2-1 1,1 0 0,-1 0-1,0 0 1,-1-1-1,0 1 1,0-1-1,0 1 1,-1-1 0,0 0-1,-7 9 1,-34 31 35,30-33-19,0 0 1,2 2 0,0 0 0,0 0-1,2 1 1,-18 31 0,29-46-36,-1 0 1,0 0-1,1 0 1,0 0-1,-1 0 0,1 0 1,0 0-1,-1 0 1,1 0-1,0 0 1,0 0-1,0 0 1,0 0-1,0 0 1,0 0-1,0 0 0,0 1 1,0-1-1,1 0 1,-1 0-1,0 0 1,1 0-1,-1 0 1,1 0-1,-1 0 0,1-1 1,-1 1-1,1 0 1,0 0-1,-1 0 1,1 0-1,0-1 1,0 1-1,0 0 0,-1-1 1,1 1-1,2 0 1,2 1 0,1 0 1,-1 0-1,1 0 0,0-1 1,11 1-1,-2 0 14,13 3 24,-1 2 1,46 17-1,-63-20-37,-1 0 0,0 1 0,0-1 0,0 2-1,0-1 1,-1 1 0,0 1 0,0-1 0,-1 2-1,12 12 1,-16-16 26,-1 0 1,0 0-1,0 1 0,0-1 0,0 0 0,-1 1 0,1-1 0,-1 1 1,0-1-1,-1 1 0,1 0 0,-1-1 0,0 1 0,0 0 0,0-1 0,-1 1 1,1 0-1,-1-1 0,0 1 0,-1-1 0,1 1 0,-1-1 0,0 0 1,0 1-1,0-1 0,0 0 0,-1 0 0,0-1 0,0 1 0,-6 6 0,-6 5 101,0-1 0,0-1 0,-2 0 0,1-1 0,-30 15 0,18-12-115,-1 0-1,0-2 0,-1-2 1,0 0-1,0-2 0,-1-2 1,-1 0-1,-39 2 0,68-9-31,-1 1 0,1-1 0,-1 0 0,1 0 0,-1 0 0,0 0 0,1-1 0,-1 1 0,1-1-1,0 0 1,-1 0 0,1 0 0,-1-1 0,-3-1 0,5 1-10,1 0 1,-1 0-1,1 0 0,0-1 0,0 1 1,0 0-1,0 0 0,0-1 1,0 1-1,0 0 0,1-1 0,0 1 1,-1-1-1,1 1 0,0-1 1,0 1-1,0-1 0,1-2 0,-2 2-149,1 0 0,0 0 0,0 0 0,1 0 0,-1 0 0,1 0-1,0 0 1,-1 0 0,3-5 0,26-24-2928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8:51.0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 9140,'0'0'2833,"108"-13"-2833,-61 9-16,-11 1-192,-33 3-1616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7.4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 6275,'0'0'1542,"19"-6"-1366,60-21 107,-74 26-271,-1-1 0,1 1 0,0 0 1,0 1-1,-1-1 0,1 1 0,0 0 0,0 0 1,0 1-1,6 0 0,-9 0 14,0 0 0,0-1 0,0 1 0,0 0 0,0 0 0,-1 0 0,1 0 0,0 0 0,-1 1 0,1-1 0,0 1 0,-1-1 0,0 1 0,1-1 0,-1 1 0,0 0 0,1 1 0,1 4 63,-1 0 1,0 0-1,0 1 1,-1-1-1,0 0 1,0 1-1,-1-1 0,0 0 1,-2 15-1,2-19-42,-1 1 0,1-1-1,-1 0 1,0 1-1,0-1 1,-1 0-1,1 0 1,-1 0 0,1 0-1,-1 0 1,0 0-1,0 0 1,0-1-1,-4 4 1,-44 35 198,41-35-239,0 0-1,0 2 1,1-1-1,-13 14 1,21-21-17,0 1 0,0-1 0,0 0 0,0 0 0,0 1 0,0-1 0,0 0 0,0 0 0,0 1 0,0-1 0,0 0 0,0 0 1,0 1-1,0-1 0,0 0 0,0 0 0,0 1 0,0-1 0,0 0 0,1 0 0,-1 0 0,0 1 0,0-1 0,0 0 0,0 0 0,0 0 0,1 1 1,-1-1-1,0 0 0,0 0 0,0 0 0,1 0 0,-1 1 0,0-1 0,0 0 0,0 0 0,1 0 0,-1 0 0,0 0 0,0 0 0,1 0 1,-1 0-1,0 0 0,0 0 0,1 0 0,-1 0 0,0 0 0,0 0 0,1 0 0,-1 0 0,0 0 0,0 0 0,1 0 0,-1 0 0,0 0 1,0 0-1,0-1 0,1 1 0,-1 0 0,0 0 0,1 0 0,156 0 235,-155 1-188,0-1 0,0 1 1,0-1-1,0 1 0,0 0 0,0 0 0,0 0 1,0 0-1,0 0 0,-1 0 0,1 1 0,0-1 1,-1 0-1,1 1 0,-1 0 0,1-1 1,-1 1-1,0 0 0,0-1 0,0 1 0,0 0 1,0 0-1,0 0 0,0 0 0,-1 0 0,1 0 1,-1 0-1,1 0 0,-1 5 0,2 5 245,-1 1 0,-1-1-1,-2 21 1,2-28-252,-1-1 10,0-1-1,0 1 0,0-1 1,-1 0-1,1 0 0,-1 1 1,0-1-1,0 0 0,0-1 1,0 1-1,-1 0 0,1-1 1,-1 1-1,1-1 0,-1 1 0,0-1 1,0 0-1,0 0 0,0-1 1,0 1-1,0-1 0,-1 1 1,-6 1-1,-1 1-37,-1-1 0,0 0 0,0-1 0,0 0 0,-21 1 0,31-3-84,0 0-1,1 0 1,-1 0 0,0 0-1,0 0 1,1-1-1,-1 1 1,0-1 0,1 1-1,-1-1 1,1 1-1,-1-1 1,0 0 0,1 0-1,0 0 1,-1 0-1,1 0 1,-1 0 0,0-2-1,-8-20-3901,7 7-1191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8:51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10677,'0'0'2465,"169"5"-2465,-91-13 0,-7-1-352,-55 7-481,-13 0-2640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06.2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41 5939,'0'0'3228,"3"-5"-2369,-3 3-723,1 1-91,-1 0 0,1-1 0,-1 1 0,1 0 0,0-1 0,-1 1 0,1 0 0,0 0 0,0-1 0,0 1 1,0 0-1,0 0 0,0 0 0,0 0 0,0 0 0,0 0 0,3-1 0,-3 2 326,1 128 261,0-17-198,-13 117-1,9-137-78,2-90-195,0-3-83,0-56-69,8-59-1,-5 94-25,1 1 1,1 0-1,2 0 1,0 0-1,16-34 1,-15 41-23,29-52-125,-36 65 155,1-1 0,0 0-1,0 1 1,0 0 0,1-1 0,-1 1 0,1 0 0,-1 0-1,1 0 1,0 0 0,-1 1 0,1-1 0,0 1 0,0 0-1,0-1 1,0 1 0,0 1 0,1-1 0,4 0 0,-6 1 9,0 1 0,0 0 0,1 0 0,-1 0 1,0 0-1,0 0 0,0 1 0,0-1 0,0 1 0,0-1 1,-1 1-1,1-1 0,0 1 0,-1 0 0,1 0 1,-1 0-1,0 0 0,0 0 0,0 0 0,2 4 1,22 54-36,-20-48 6,14 52 35,-14-47 116,0 1 0,0-1-1,12 23 1,-17-40-117,1 1-1,-1-1 0,0 0 1,0 0-1,0 0 1,1 0-1,-1 1 1,0-1-1,0 0 0,1 0 1,-1 0-1,0 0 1,0 0-1,1 0 1,-1 1-1,0-1 1,0 0-1,1 0 0,-1 0 1,0 0-1,1 0 1,-1 0-1,0 0 1,0 0-1,1 0 0,-1 0 1,0-1-1,0 1 1,1 0-1,-1 0 1,0 0-1,0 0 1,1 0-1,-1 0 0,0-1 1,0 1-1,1 0 1,-1 0-1,0 0 1,0-1-1,0 1 0,1 0 1,-1 0-1,0 0 1,0-1-1,0 1 1,0 0-1,0 0 0,0-1 1,1 1-1,-1 0 1,0 0-1,0-1 1,0 1-1,0 0 1,0-1-1,0 1 0,0-1 1,22-71 38,-2 4-65,-16 57 30,5-15-20,2 0 0,0 1 1,2 0-1,16-24 0,-26 44 8,0 1 0,1-1-1,-1 1 1,1-1-1,0 1 1,0 0-1,1 0 1,-1 1 0,1-1-1,-1 1 1,1 0-1,0 0 1,1 1-1,-1 0 1,0 0 0,1 0-1,-1 0 1,1 1-1,-1 0 1,1 0-1,0 0 1,-1 1 0,1 0-1,0 0 1,0 0-1,7 2 1,-9-1 2,-1 1-1,0-1 1,1 1 0,-1 0 0,0 0-1,0 0 1,0 0 0,0 1 0,-1-1-1,1 1 1,-1-1 0,1 1 0,-1 0 0,0 0-1,0 0 1,0 0 0,-1 1 0,1-1-1,1 5 1,4 11-13,-1 1 0,6 25 0,-7-22 51,7 25 79,2 0-1,3-2 1,41 84-1,-53-119-240,2 3 230,-5-29-11383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06.7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6675,'0'0'2772,"4"20"-2190,9 43-150,3-1 1,2 0 0,36 80 0,-51-137-386,0 1-1,0-1 1,1 0-1,-1 0 1,1-1-1,0 1 1,1-1 0,-1 1-1,6 2 1,-8-5-17,0-1-1,0 0 1,0 0 0,0 0 0,0 0 0,0 0 0,0 0 0,0-1 0,1 1-1,-1-1 1,0 1 0,1-1 0,-1 0 0,0 0 0,1 0 0,-1 0-1,0-1 1,0 1 0,1-1 0,-1 1 0,0-1 0,0 0 0,1 0 0,-1 0-1,0 0 1,0 0 0,3-2 0,5-5-1,0 0 1,-1 0-1,0-1 0,0-1 1,0 0-1,-1 0 0,-1 0 1,0-1-1,0 0 0,-1 0 1,-1-1-1,0 1 0,0-2 1,4-16-1,-2-5-932,-1 0-1,-1-1 1,-2 1 0,-1-42-1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07.1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88 5410,'0'0'3615,"12"-14"-3078,43-41-431,-53 53-103,0 0-1,0 0 1,0 1-1,0-1 0,1 1 1,-1-1-1,1 1 1,-1 0-1,1 0 0,-1 0 1,1 0-1,0 1 1,-1-1-1,4 0 0,-5 1 4,1 0 0,-1 1-1,0-1 1,0 0-1,0 1 1,1-1-1,-1 0 1,0 1 0,0-1-1,0 1 1,0 0-1,0-1 1,0 1-1,0 0 1,0 0-1,0 0 1,0-1 0,-1 1-1,1 0 1,0 0-1,0 2 1,2 1 8,-1 1 0,-1 0 1,1 0-1,0 0 0,-1 0 1,0 0-1,0 0 0,-1 0 1,0 8-1,1 7 13,-1-15-18,1 0-1,-1-1 1,0 1-1,-1 0 1,1 0-1,-1-1 1,-2 7 0,2-9 2,0 0 0,0-1 0,0 1 1,0-1-1,0 1 0,-1-1 1,1 1-1,0-1 0,-1 1 1,0-1-1,1 0 0,-1 0 0,0 0 1,1 0-1,-1 0 0,0 0 1,0-1-1,0 1 0,0-1 0,0 1 1,-2 0-1,0-1 11,1 1 0,-1 0-1,1-1 1,-1 2 0,1-1 0,-1 0-1,1 1 1,0 0 0,0-1 0,0 1 0,0 0-1,-5 5 1,7-4 7,-1 0 0,0 0 0,1 0 1,0 0-1,0 0 0,0 1 0,0-1 0,0 1 0,1-1 0,-1 0 1,1 1-1,0-1 0,1 6 0,-1-7-16,0-1-1,0 0 0,0 0 1,0 0-1,1 0 1,-1 1-1,0-1 1,1 0-1,-1 0 1,1 0-1,-1 0 1,1 0-1,0 0 1,-1 0-1,1 0 1,0 0-1,0 0 1,0 0-1,-1-1 1,1 1-1,0 0 1,2 1-1,34 9 161,-14-10-188,45-2 0,-40 0-151,-11 1-235,16 0-3512,-28 0 736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07.6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0 3442,'0'0'5485,"-7"1"-3997,-14 1-746,37-1-271,65-2 83,-40 1-194,856 13 243,-882-12-856,-2 1-3832,-18-2-1376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08.4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4386,'0'0'6072,"10"12"-5165,-7-9-849,7 8 74,-1 0 1,0 1-1,-1 0 0,0 0 1,-1 1-1,0 0 0,-1 1 0,8 24 1,-8 7 22,-2-1 0,-2 1 0,-4 59 0,0-14-143,2-85 6,-3 27-18,2-31 1,1 0-1,0 0 1,-1 0 0,1 0-1,0 0 1,-1 0 0,1-1-1,-1 1 1,0 0-1,1 0 1,-1-1 0,1 1-1,-1 0 1,0-1 0,0 1-1,1-1 1,-1 1 0,0-1-1,0 1 1,0-1 0,0 1-1,0-1 1,1 0 0,-1 1-1,0-1 1,0 0-1,0 0 1,0 0 0,-2 0-1,2-1-4,0 0 0,0 0 0,0 0-1,0 0 1,0 0 0,0 0-1,0 0 1,0-1 0,0 1 0,1 0-1,-1-1 1,0 1 0,1 0-1,-1-1 1,1 1 0,0-1 0,-1 1-1,1-1 1,0 1 0,0-3-1,-1-2-11,-7-36-39,2 0 0,1 0 1,3 0-1,1-1 0,6-45 1,-5 84 44,1 0 1,0 0-1,0 0 1,0 0-1,0 0 1,1 0-1,0 0 1,-1 1 0,1-1-1,1 1 1,-1-1-1,0 1 1,1 0-1,0 0 1,5-5 0,-1 3 9,0 0 0,0 0-1,0 1 1,0 0 0,1 1 0,0-1 0,11-2 0,4 0 22,0 1 0,1 1-1,0 2 1,35-1 0,-54 3-17,-1 0 1,0 0 0,0 0-1,0 1 1,1 0-1,-1 0 1,0 0-1,0 0 1,0 0 0,0 1-1,0 0 1,-1 0-1,1 0 1,0 0-1,-1 0 1,0 1-1,1 0 1,-1-1 0,5 7-1,-5-4 16,0 0 0,-1-1 0,1 1 0,-1 1-1,0-1 1,-1 0 0,1 0 0,-1 1 0,0-1 0,0 1 0,-1-1-1,0 1 1,0-1 0,-1 10 0,1-13-25,-1 0-1,1 0 1,-1 0 0,0 0-1,0 0 1,0 0 0,0-1-1,0 1 1,0 0 0,0-1 0,0 1-1,-1-1 1,1 1 0,-1-1-1,1 0 1,-1 1 0,1-1-1,-1 0 1,0 0 0,0 0-1,-3 1 1,-47 15-5,36-12-15,-8 1-49,0-1 1,0-1-1,0-1 1,-41 0-1,64-3 41,3 8 40,2-5 16,0 1 1,-1 0-1,1-1 0,0 1 0,1-1 1,-1 0-1,0-1 0,10 5 0,14 9 92,35 32 256,68 65 0,21 18 444,-126-111-696,1-2-1,0-1 1,1-1-1,37 14 1,6 0-542,-86-29-7832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45.5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 5491,'0'0'5861,"5"-3"-5328,-4 2-516,0 0 3,0 0 1,0 0-1,1 0 0,-1 0 1,0 0-1,0 1 1,0-1-1,1 0 1,-1 1-1,0-1 1,1 1-1,-1-1 1,0 1-1,1-1 1,-1 1-1,1 0 1,-1 0-1,0 0 1,1 0-1,-1 0 0,1 0 1,-1 0-1,1 0 1,-1 1-1,0-1 1,1 1-1,-1-1 1,0 1-1,1-1 1,-1 1-1,0 0 1,0-1-1,1 1 1,-1 0-1,0 0 1,0 0-1,0 0 0,0 0 1,0 0-1,0 0 1,0 1-1,-1-1 1,1 0-1,0 0 1,0 3-1,7 15 134,-2 0 0,0 0 0,-1 0 0,0 1 0,2 40 0,-4 105 67,-3-113-139,25 295 90,-13-236-111,-3 304 339,-2-39-123,12 213-130,-19-587-150,2 30-330,-2-31 309,0 0 0,0 0-1,1 0 1,-1 0 0,0 0 0,0-1 0,0 1 0,1 0 0,-1 0 0,0 0 0,1 0 0,-1-1-1,1 1 1,-1 0 0,1 0 0,-1-1 0,1 1 0,0 0 0,-1-1 0,1 1 0,0-1 0,-1 1-1,1-1 1,0 1 0,0-1 0,0 0 0,-1 1 0,1-1 0,2 1 0,-3-14-4488,0-8-2723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46.3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1 463 9332,'0'0'3789,"16"0"-3285,14-2-427,1-2 1,0-1 0,-1-1-1,0-2 1,-1-1-1,36-15 1,-42 13-60,1 0 0,-2-1 0,0-1-1,0-1 1,-1-1 0,-1-1 0,0-1 0,27-31 0,-40 39-27,0-1 1,-2 1-1,1-1 0,-1-1 0,-1 1 0,1-1 0,-2 0 1,0 0-1,0 0 0,-1 0 0,0 0 0,-1-1 0,0 1 1,-1-1-1,-2-16 0,2 25 10,-1 0 1,0 1-1,0-1 1,0 0 0,0 0-1,0 1 1,0-1-1,-1 1 1,0-1-1,1 1 1,-1-1-1,0 1 1,0 0 0,0 0-1,0 0 1,-1 0-1,1 1 1,0-1-1,-1 0 1,0 1-1,1 0 1,-1-1-1,0 1 1,1 0 0,-1 1-1,0-1 1,0 0-1,0 1 1,-5-1-1,-1 0-3,0-1-1,-1 2 1,1-1-1,-1 2 1,1-1-1,-1 1 1,1 0-1,-15 5 1,16-3-2,0 1 1,0 1 0,1-1-1,-1 1 1,1 1 0,0-1-1,0 1 1,1 0 0,0 1-1,0-1 1,0 1 0,1 1-1,0-1 1,1 1 0,-1-1-1,1 2 1,-3 9-1,-1 3-8,0 0 0,2 1 0,1 0 0,0 0 0,-2 41-1,4 6 58,3 1 0,3-1 0,3 0 0,24 110 0,-12-104 45,-5-31 71,-3 2 0,-1-1 0,3 85-1,-12-127-148,0 1-1,0-1 0,-1 0 1,1 1-1,-1-1 0,0 1 1,0-1-1,0 0 0,-1 0 1,1 1-1,-1-1 0,0 0 1,1 0-1,-1-1 0,-1 1 0,1 0 1,0-1-1,-1 1 0,-3 2 1,1-1-3,0-1 0,-1 0 0,1 0 0,0-1 0,-1 1 0,0-1 0,1 0 0,-1-1 0,0 0 0,0 0-1,-6 1 1,7-1-7,-1-1 0,1 1-1,-1-1 1,1 0 0,0-1-1,-1 1 1,1-1 0,0 0-1,-1 0 1,1-1 0,0 0-1,0 0 1,0 0 0,0 0-1,1-1 1,-1 1 0,0-1-1,1-1 1,0 1-1,0-1 1,0 1 0,0-1-1,1 0 1,-1 0 0,1-1-1,-5-8 1,5 5 17,1-1-1,0 1 0,0-1 1,1 1-1,0-1 1,1 1-1,0-1 1,0 0-1,0 1 1,1-1-1,1 1 1,0-1-1,0 1 1,0-1-1,1 1 1,0 0-1,7-12 1,6-7 71,1 1 1,1 1-1,32-35 1,-29 36-76,22-27-1381,93-84 0,-114 116-1814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46.6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9845,'0'0'3617,"83"7"-3441,-42-7-176,-16 0-1296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47.0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 17 560,'0'0'13911,"-42"14"-13799,94-14 16,13 0-96,15 0-32,2-10-1025,-46 0-768,-8-1-3217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7.7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0 108 5859,'0'0'3393,"182"-57"-2929,-128 49 49,-3 0-513,-7 1 0,-3 2-144,-3-2-465,-2 2-511,-33 0-769,-3 0-2049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47.3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0 440 4210,'0'0'8316,"24"-6"-7724,-15 3-566,30-7 93,1-2-1,44-21 1,-72 28-152,0-1 0,0 0 0,0-1 0,-1-1 0,0 1-1,-1-2 1,1 0 0,-2 0 0,1 0 0,-1-1 0,-1-1 0,12-18 0,-11 8 28,0-1 0,-2 0 0,0 0-1,-1-1 1,4-40 0,0 7 127,-4 34-22,-3 43-11,-2 143-30,-3 202-796,2-355 264,-2 12-183,-7-8-2931,2-7-1984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47.7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1 144 8964,'0'0'3634,"161"-44"-2258,-40 12-687,15 4-225,1 7 192,-4 7-512,-16 9 144,-12 5-288,-6 0-208,-8 0-384,-1 0-608,-78 0-401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48.0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9636,'0'0'1991,"9"22"-887,-7-15-1017,15 34 316,-2 0 0,15 68 1,70 352 372,-95-445-1170,-2 1 0,0 0 0,1 30-1,-7-59-12208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09:52.3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1 189 1505,'0'0'9831,"0"1"-9796,0-1 0,0 0 0,0 0 0,0 0 0,0 0 0,0 0 0,0 0 0,0 0 0,0 0 1,1 0-1,-1 0 0,0 0 0,0 1 0,0-1 0,0 0 0,0 0 0,0 0 0,0 0 0,0 0 0,0 0 0,0 0 0,0 1 0,0-1 1,0 0-1,0 0 0,0 0 0,0 0 0,0 0 0,0 0 0,0 0 0,0 0 0,0 1 0,-1-1 0,1 0 0,0 0 0,0 0 0,0 0 1,0 0-1,0 0 0,0 0 0,0 0 0,0 0 0,0 0 0,0 0 0,0 1 0,0-1 0,-1 0 0,17-1 66,0-1 0,0-1-1,-1 0 1,1-1 0,-1 0 0,17-8-1,26-8-47,569-112 19,-575 122-264,-43 8-974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09.6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0 112,'0'0'3538,"0"60"-3410,0-55-128,-3-5-2033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10.5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101 0 5619,'0'0'3759,"4"21"-2359,-4 58-558,2-21-578,-2 0-1,-3-1 1,-17 94 0,-14-29-108,17-69-123,-14 87 0,30-139 642,1-14-469,5-23-167,14-12-5,44-82-1,-42 90-15,16-31-60,54-78-1,-76 127-27,0 1-1,2 1 1,1 1 0,0 0-1,1 1 1,1 1-1,36-23 1,-50 36-52,-1 1-1,1 0 1,0 0-1,0 1 1,0-1-1,0 1 1,0 1-1,0-1 1,1 1 0,-1 0-1,1 0 1,-1 1-1,0 0 1,12 1-1,-14 0-115,-1 0-1,1 1 0,0-1 1,0 1-1,-1 0 1,1 0-1,-1 0 0,0 1 1,0-1-1,0 1 1,0 0-1,0 0 0,0 0 1,-1 0-1,1 0 0,-1 0 1,0 1-1,0-1 1,0 1-1,0 0 0,-1 0 1,0-1-1,2 7 1,9 24-3628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11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10245,'0'0'1280,"25"-8"-1280,23 8-32,6 0-16,5 0-1216,-35 0-257,-9 0-2689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11.3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9973,'0'0'1344,"185"10"-1504,-107-10 160,-4 0-368,-49 2-1857,-6 0-4946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14.4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0 8468,'0'0'982,"-2"30"-777,0-10-172,-7 193 983,9 22-96,-3-497-2305,3 255 1379,0-1 0,1 1-1,0-1 1,0 1 0,1 0-1,0-1 1,0 1 0,1 0-1,0 0 1,0 1-1,0-1 1,1 1 0,5-7-1,-7 10-3,1 0-1,0 0 0,-1 0 1,1 1-1,0-1 1,1 1-1,-1 0 0,0 0 1,1 0-1,-1 1 0,1-1 1,-1 1-1,1 0 0,0 0 1,0 0-1,-1 0 1,1 1-1,0-1 0,0 1 1,0 0-1,0 0 0,0 0 1,0 1-1,-1 0 0,1-1 1,0 1-1,5 3 1,-4-3 19,0 1 0,0 1 0,-1-1 1,0 1-1,1-1 0,-1 1 0,0 0 1,0 1-1,0-1 0,-1 1 0,1 0 1,-1 0-1,3 5 0,0 0 26,0 1-1,-1 0 1,0 1 0,-1-1-1,5 18 1,-2 6 102,-1 1-1,2 62 1,-5-59-15,21-142-848,-17 68 682,1 0 1,2 1-1,1 0 0,19-40 1,-29 74 44,0 0 1,-1-1 0,1 1-1,0 0 1,0 0-1,0 0 1,0 0 0,0 0-1,1 0 1,-1 1-1,0-1 1,0 0 0,1 1-1,-1-1 1,0 0 0,1 1-1,-1 0 1,1-1-1,-1 1 1,0 0 0,1 0-1,-1 0 1,1-1-1,-1 2 1,1-1 0,-1 0-1,0 0 1,1 0-1,-1 1 1,1-1 0,-1 0-1,0 1 1,1 0-1,-1-1 1,2 2 0,2 1 29,1-1 1,-1 1 0,0 0 0,-1 1 0,1-1-1,-1 1 1,6 6 0,-1 0 58,-1 1 1,-1 0-1,1 1 0,-2 0 1,0 0-1,0 0 0,5 20 1,-1 5-8,6 49 1,-1-7-1972,-15-77-737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14.7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7395,'0'0'339,"6"34"414,-1-6-602,29 208 778,-30-174-315,16 129 886,-17-172-1416,1-1 0,1 1 0,1-1 0,0 0 0,2 0 0,0-1-1,16 27 1,-22-42-79,-1 1-1,0-1 1,1 0-1,0 0 1,-1 0 0,1 0-1,0-1 1,0 1-1,0 0 1,0-1-1,0 1 1,0-1-1,0 0 1,1 0-1,-1 0 1,5 2-1,-5-3 7,-1 0-1,1 0 0,-1 0 1,1-1-1,-1 1 0,1 0 1,-1-1-1,0 1 0,1-1 1,-1 0-1,0 1 0,1-1 1,-1 0-1,0 0 0,0 1 1,1-1-1,-1 0 0,0 0 1,0 0-1,0-1 0,1 0 1,4-9 10,0 1 1,0-1 0,-1 0 0,0 0-1,5-17 1,0-9-124,-1 1 0,-1-1 1,4-69-1,-8-117-3439,-5 148 462,1 64-616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28.2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7828,'0'0'2465,"167"72"-1729,-135-48-96,-2-2-608,-12-3 128,-14 5-64,-4 5-96,0 7 0,-37 12 433,-13 7-417,-6 2-32,-2-12-352,36-41-1906,6-4-6113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15.2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84 6371,'0'0'512,"177"-51"-336,-47 34 497,19 5 1199,19 9-943,15 3 63,12 0-704,-2 4-256,1 9 80,-14 1-112,-9-6-32,-12 1-256,-126-9-1905,-18 0-1472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15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262 0 3762,'0'0'1830,"-28"15"-1505,-93 53 249,113-62-443,1 0 0,0 0 1,0 0-1,1 1 0,0 0 0,0 0 0,0 1 1,1-1-1,0 1 0,-7 17 0,6-7 233,0 0 0,1 0 1,-4 26-1,9-40-292,-4 17 34,1-1-1,0 0 1,2 1-1,1-1 1,0 1-1,4 22 1,-3-42-111,1 1 0,-1 0 1,0 0-1,0-1 0,1 1 0,-1-1 1,1 1-1,0-1 0,-1 0 0,1 0 1,0 1-1,0-1 0,-1 0 0,1-1 1,0 1-1,0 0 0,0 0 0,0-1 0,0 1 1,1-1-1,-1 0 0,0 0 0,0 0 1,0 0-1,4 0 0,58-4-330,-54 1 239,0 0 0,-1 0 0,1-1 0,-1 0-1,0-1 1,0 1 0,-1-2 0,1 1 0,-1-1 0,0-1 0,-1 0 0,1 0-1,-1 0 1,-1-1 0,12-16 0,-11 13-31,0 0-1,0-1 1,-1 0 0,-1-1 0,0 1-1,0-1 1,-1 0 0,-1 0 0,0-1-1,-1 1 1,0-20 0,-1 0 1898,0 44 238,4 33-1678,22 135 265,-8 1 0,-5 188-1,-14-360-848,0 1 0,-1 0 0,0 0 0,-1 0 0,-5 14 0,4-18-1905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16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1 7523,'0'23'569,"-13"286"196,-9 386 1254,22-665-2010,4-15 8,-1-37-7,-8-65-321,-22-132 1,-4-47-262,29 3-557,2 153 1050,1 107 107,-1 0 0,0 0-1,1 0 1,-1 0 0,1 0 0,0 0 0,0 0 0,0 1 0,1-1 0,-1 0 0,1 1 0,-1-1 0,1 1 0,0-1 0,0 1 0,0 0 0,0 0 0,0 0 0,0 0 0,1 0 0,-1 0 0,1 1 0,-1-1 0,1 1 0,0 0 0,0 0 0,-1 0 0,1 0 0,0 0 0,0 0 0,3 0 0,13-2 177,0 1 0,0 0 0,34 2 0,-34 0-162,54 4 216,-1 4 1,136 32 0,-198-38-242,0 0 4,0 1-1,1 0 0,-1 0 1,0 1-1,11 6 1,-18-8-21,0-1 0,-1 1 0,1 0 0,-1 0 0,0 0 1,0 0-1,0 1 0,0-1 0,0 0 0,0 1 0,0 0 0,-1-1 1,1 1-1,-1 0 0,0 0 0,0 0 0,0-1 0,0 1 1,0 0-1,-1 1 0,1-1 0,-1 3 0,1 4 8,-1-1-1,0 1 1,0 0 0,-1 0-1,-1-1 1,0 1-1,0-1 1,0 0 0,-1 1-1,-1-1 1,0 0-1,0-1 1,0 1 0,-1-1-1,0 0 1,-1 0 0,0 0-1,0-1 1,-1 0-1,0 0 1,-15 11 0,-25 20-543,-83 49 1,87-59 391,16-13-117,15-6-532,40-9 491,-4-2 371,71-2 223,-86 5-222,-1 0 1,1 0 0,-1 0 0,0 1-1,1 0 1,-1 1 0,0 0-1,14 8 1,4 5 262,-1 1 0,0 1 0,-2 1 0,0 2 0,-2 0 0,37 46 0,-57-65-302,1 0-1,0 0 1,-1 0-1,0 0 1,0 1-1,1-1 1,-1 0-1,-1 1 1,1-1 0,0 1-1,-1-1 1,1 1-1,-1-1 1,1 1-1,-1-1 1,0 1-1,0 0 1,-1-1-1,1 1 1,0-1-1,-1 1 1,1-1-1,-1 1 1,0-1-1,0 1 1,0-1-1,0 0 1,-1 0 0,1 1-1,0-1 1,-1 0-1,0 0 1,1 0-1,-1-1 1,0 1-1,0 0 1,0-1-1,0 1 1,0-1-1,-3 2 1,-10 6 29,-1-1-1,0-1 1,-1 0 0,-30 7-1,31-9-30,-49 14-265,-2-3 1,0-4-1,0-2 1,-1-3-1,0-2 0,-96-8 1,162 3 83,0 0 0,-1 0 1,1-1-1,0 1 1,0-1-1,-1 1 0,1-1 1,0 0-1,0 0 1,0 0-1,0 0 0,-4-3 1,-13-14-2733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3.9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 4722,'0'0'5275,"0"-1"-5250,0 1 1,-1-1-1,1 1 1,0-1 0,0 1-1,0 0 1,0-1-1,0 1 1,0-1 0,0 1-1,0-1 1,0 1 0,0-1-1,0 1 1,0-1-1,1 1 1,-1 0 0,0-1-1,0 1 1,0-1-1,1 1 1,-1 0 0,0-1-1,0 1 1,1-1-1,-1 1 1,0 0 0,1-1-1,0 1 1,6-2 80,0 0 0,0 1 0,0 0 0,1 1 0,-1 0 0,0 0 0,1 0 0,6 2 0,11-1 130,67 4 447,156 28 0,-68-6-638,-31-8 3,171 44 0,-270-53-51,0-3 0,1-1-1,81-3 1,-12 0 5,-65 1-150,46 2 474,-35-10-3609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46.7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165 9 944,'0'0'3957,"-16"8"-3250,-50 25-422,62-31 5,0 0-1,1-1 0,-1 1 0,0-1 0,0 0 0,0 0 1,0 0-1,0-1 0,-1 1 0,1-1 0,0 0 0,0 0 1,0 0-1,-6-2 0,-6 0 1499,15 2-1500,97 2 1251,587 32-994,-355-41-481,-234 1 20,140-29 0,-151 18-164,2 5 0,166-4 0,-100 16-792,-51 0-6105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48.1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1 232 4546,'0'0'6360,"0"-6"-5439,2-10-716,5 30-18,11 21 80,34 53 151,-4 2 0,43 114 0,34 171-88,-125-373-318,1 0-1,-1-1 0,1 1 0,-1-1 0,1 1 0,0-1 0,-1 1 0,1-1 1,0 1-1,0-1 0,0 0 0,0 1 0,0-1 0,0 0 0,1 0 1,-1 0-1,0 0 0,1 0 0,1 1 0,-2-3 10,1 1 0,-1-1 1,0 0-1,1 1 0,-1-1 0,0 0 0,0 0 0,1 0 1,-1 0-1,0 0 0,0-1 0,0 1 0,0 0 1,0 0-1,-1-1 0,1 1 0,0 0 0,-1-1 0,1 1 1,0-1-1,-1 1 0,1-3 0,54-134 30,-7-2-1,-5-2 1,33-206 0,-64 284-140,-3 22-634,-2 0-1,1-57 0,-17 109-4694,-13 12-1103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54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61 2145,'0'0'5909,"17"-10"-5378,52-27-184,-66 35-243,1 0 0,-1 0 0,1 1 0,-1-1 0,1 1 0,0 0 0,-1 0 0,1 1 0,0-1 0,0 1 0,0-1 0,0 1 0,-1 0 0,1 1 0,7 0 0,5 1 22,1447 74 2398,-1372-69-2500,1637 31 456,-1381-55-983,-318 15 158,-25 2 154,20-3 70,-24 3 36,1 0 0,-1 0 0,1 0-1,0 0 1,-1 0 0,1 0 0,0 0 0,-1-1-1,1 1 1,-1 0 0,1-1 0,-1 1 0,1 0-1,-1-1 1,1 1 0,-1 0 0,1-1 0,-1 1-1,1-1 1,-1 1 0,1-1 0,-1 1 0,0-1-1,1 1 1,-1-1 0,0 1 0,1-2 0,-1-3-2164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54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 1217,'0'0'2326,"4"0"-1798,5-2-569,-6 1 336,0 1 0,0-1 0,1 1 0,-1-1-1,0 1 1,0 0 0,1 0 0,-1 0 0,6 2 0,-8-1-191,1 0 0,-1 0 0,0 0 0,1 0 1,-1 0-1,0 0 0,0 0 0,0 1 0,0-1 1,0 1-1,0-1 0,0 0 0,0 1 0,0 0 0,-1-1 1,1 1-1,-1-1 0,1 1 0,-1 0 0,1-1 0,-1 1 1,0 0-1,0 3 0,5 61 1215,-6 102 0,-2-58-1345,3-101-142,1 2-231,-2-4-4802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55.2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 6739,'0'0'5779,"113"-9"-5747,-39 9 256,3-3-256,7 3 240,12-4-544,3 2 272,-8-1-1553,-62 0-848,-13 3-4354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19.6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32 6051,'0'0'2868,"-8"-10"-2105,21 8-697,109 14 366,-77-6-238,49 0 0,-70-5-650,49-2-212,-70 0 483,-1 1 1,0 0 0,1 0 0,-1-1 0,0 0 0,0 1 0,0-1 0,1 0 0,-1 0 0,0 0 0,0 0 0,0 0 0,0-1 0,-1 1 0,1-1 0,0 1 0,-1-1 0,1 0 0,-1 1-1,1-1 1,-1 0 0,0 0 0,0 0 0,2-4 0,-2-3-3714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39.9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934 118 4834,'0'0'6166,"-4"-27"-2810,-16 16-3233,1 0-1,-1 1 1,-1 1 0,0 1 0,-42-10-1,24 10-67,1 1 1,-1 3-1,0 1 0,-1 1 0,-48 5 0,77-1-79,0-1 1,0 2-1,0 0 0,0 0 0,1 1 1,-20 9-1,-60 40-23,67-39 4,-6 4 84,-90 59 57,104-65-116,0 0 1,1 0 0,0 2-1,1 0 1,-14 19 0,23-25 0,0 0 0,0 0 0,1 0 1,0 0-1,0 0 0,1 1 0,0-1 0,1 1 1,0 0-1,0 13 0,1 3 23,0 0 1,7 34-1,-3-44-16,0-1-1,0 0 0,2 0 0,0 0 1,0-1-1,1 0 0,1 0 1,0-1-1,1 0 0,14 16 0,11 8 16,69 57-1,-52-52-12,2-2 1,2-3-1,83 41 1,-92-55 35,0-3 0,2-1 0,0-3 0,0-2 0,55 8 1,-55-15-72,0-2 1,0-2 0,0-2 0,54-7 0,-89 4 40,0 0 0,0 0 0,-1-1 0,1-1 0,-1 0 0,0-1 0,-1-1 0,1 1 0,-1-2 0,-1 1 0,1-2 0,-2 1 0,1-1 0,-1-1 0,0 0 0,7-11 0,-6 8 21,-1-1 0,-1 0 0,0-1 1,-1 0-1,0 0 0,-1 0 0,-1-1 1,-1 0-1,0 0 0,-1 0 0,-1 0 1,1-24-1,-3 33-13,1-36 108,-2 0 0,-13-77 0,11 105-94,-1 0 0,-1 1-1,0-1 1,-1 1 0,0 1-1,-1-1 1,-1 1 0,0 0-1,-1 1 1,0 0 0,-19-19-1,-15-6 156,-3 1 0,0 3 0,-2 1 0,-98-46 0,112 62-228,-1 2-1,-1 2 1,0 0 0,-1 3-1,-64-9 1,-190 4-4085,288 14 422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0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 8148,'0'0'2865,"89"-17"-2657,-12 41 304,4 3-496,12 1-16,9-4 0,8-11-1248,-71-13-1201,-5 0-4675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1.5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232 106 4930,'0'0'3730,"2"-16"-3052,0 4-529,-1-1 0,0 1 1,-2-18-1,1 29-139,-1-1 1,0 1-1,1 0 0,-1-1 0,0 1 0,0 0 0,0 0 0,0 0 1,0 0-1,0 0 0,0 0 0,-1 0 0,1 0 0,0 0 0,-1 0 1,1 0-1,0 1 0,-1-1 0,1 1 0,-1-1 0,1 1 0,-1-1 1,1 1-1,-1 0 0,1 0 0,-1 0 0,1 0 0,-4 0 0,-44 4 565,48-4-550,-4 1 1,1 1-1,-1 0 1,0 0 0,1 1 0,0-1-1,-1 1 1,1 0 0,0 0 0,1 1-1,-1-1 1,1 1 0,-1-1-1,1 1 1,0 0 0,0 1 0,-3 6-1,-3 4 19,1 0 0,0 1 1,-7 24-1,11-26-10,1 1 0,1 1 0,0-1 0,1 0 1,1 26-1,0-21-31,1-17 1,-1 0 1,1 1 0,0-1-1,0 0 1,0 0 0,0 0 0,1 1-1,-1-2 1,1 1 0,-1 0-1,1 0 1,0 0 0,1-1-1,-1 1 1,0-1 0,1 1-1,-1-1 1,1 0 0,0 0 0,-1 0-1,1-1 1,0 1 0,0-1-1,0 1 1,1-1 0,-1 0-1,5 1 1,1 1 6,0-1 0,1 0 0,-1-1 1,1 1-1,-1-2 0,1 1 0,0-1 0,-1-1 0,11-1 0,-18 1-13,1 0-1,-1 0 0,1-1 0,-1 1 0,1 0 0,-1-1 0,0 0 0,0 1 1,0-1-1,0 0 0,0 0 0,0 0 0,0 0 0,-1-1 0,1 1 0,-1 0 1,0-1-1,3-4 0,17-53-91,-18 47 77,35-160-151,-38 173 166,0-1-1,0 1 1,0 0 0,0-1 0,0 1 0,0 0-1,0-1 1,0 1 0,0 0 0,1-1-1,-1 1 1,0 0 0,0 0 0,0-1-1,0 1 1,1 0 0,-1-1 0,0 1-1,0 0 1,1 0 0,-1 0 0,0-1-1,0 1 1,1 0 0,-1 0 0,0 0-1,1-1 1,-1 1 0,0 0 0,0 0 0,1 0-1,-1 0 1,0 0 0,1 0 0,-1 0-1,0 0 1,1 0 0,-1 0 0,1 0-1,-1 0 1,0 0 0,1 0 0,-1 0-1,0 0 1,0 0 0,1 0 0,-1 1-1,0-1 1,1 0 0,-1 0 0,0 0-1,1 0 1,-1 1 0,0-1 0,0 0 0,1 0-1,-1 1 1,0-1 0,0 0 0,0 0-1,1 1 1,-1-1 0,0 0 0,0 1-1,14 21-59,3 31 285,-1 1 0,-3 1 0,-2 0 0,3 64 0,-10-28 683,-4-84-847,-1 0 0,0-1 1,0 1-1,0-1 0,-1 0 0,0 1 1,0-1-1,-1 0 0,0 0 0,0 0 1,-6 9-1,-1-3-69,-1 0-1,0-1 1,-1 0 0,0-1-1,0 0 1,-1-1 0,-1-1 0,1 0-1,-1-1 1,-1 0 0,1-1 0,-1-1-1,0 0 1,0-1 0,-1 0-1,1-2 1,-1 0 0,0 0 0,-19-2-1,31 0-145,-1-1 0,1 0 0,0 0-1,0-1 1,0 1 0,-1-1 0,1 0 0,1 0-1,-1 0 1,0-1 0,0 1 0,1-1-1,-4-4 1,5 5-168,0 0 0,0 0 0,0 0-1,0 0 1,1-1 0,-1 1 0,1-1 0,0 1 0,0-1-1,0 1 1,0-1 0,0 0 0,0-3 0,0-6-3435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1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0 7219,'0'0'2209,"-11"35"-3361,14-32-2258,5-3-1104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2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1 438 6627,'0'0'2897,"12"-6"-2483,1-1-384,0-1-1,0 0 1,0-1 0,-1 0 0,-1-1-1,1 0 1,-2-1 0,1 0 0,-2-1-1,1 0 1,-2 0 0,9-16 0,1-13-23,-3-1 0,0-1 0,-3 0-1,11-73 1,-19 307 844,-22 314-218,19-492-815,-3 11-3080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2.9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6915,'0'0'2913,"7"114"-2416,36-82 319,12 1-336,-4-1-336,0-3 145,-7-5-193,-9-5-96,-4-7 0,-14-4-96,-7-4-81,-4-2-895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3.3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207 0 6195,'0'0'2113,"-92"127"-1857,57-69-128,4-3 432,7-7-96,6-4-416,11-6-96,7-4-128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3.6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3025,'0'0'6755,"53"172"-5602,-46-77-945,-7 2 128,0-4 32,0-14-352,0-15 112,0-16-128,0-11-240,0-16-576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3.9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72 7555,'-11'28'889,"-2"7"-545,-48 152 1537,49-133-1235,3 0 0,1 1 1,1 93-1,7-146-634,0 0 0,0-1 0,0 1 1,1 0-1,-1 0 0,0-1 0,1 1 0,-1 0 0,1 0 0,0-1 0,-1 1 0,1-1 1,0 1-1,0-1 0,0 1 0,0-1 0,1 0 0,-1 1 0,0-1 0,0 0 0,1 0 1,2 2-1,0-1-6,0 0 0,0 0 1,0-1-1,0 0 1,0 0-1,1 0 0,-1 0 1,0-1-1,7 1 1,2-1 14,-1-1 1,1 0-1,0-1 1,0-1 0,24-7-1,-22 4-26,0-1-1,0-1 1,-1 0-1,0-1 1,-1 0-1,0-1 1,0-1-1,-1 0 1,0-1-1,-1 0 1,-1-1-1,0 0 1,0 0-1,-1-1 1,-1 0-1,12-30 1,-15 32-29,0-2 1,-1 1-1,-1 0 0,0-1 1,-1 0-1,0 0 1,-1 0-1,-1 0 1,0 1-1,-1-1 1,0 0-1,-1 0 1,-1 0-1,0 1 1,-1-1-1,0 1 1,-1 0-1,-1 0 1,0 1-1,-10-17 1,-2 2-497,-1 1 0,-1 1 1,-43-42-1,48 60-2143,8 6-1526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4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7716,'0'0'2225,"180"-9"-2097,-127 9-256,-37 0-561,-6 0-3601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4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 70 6291,'0'0'1366,"19"-12"-1033,63-34-66,-79 44-254,1 0-1,0 1 0,-1-1 1,1 1-1,0 0 1,-1 0-1,1 1 1,0-1-1,0 1 1,0-1-1,0 1 0,0 1 1,0-1-1,-1 0 1,1 1-1,0 0 1,0 0-1,0 0 1,-1 0-1,1 1 0,-1-1 1,1 1-1,-1 0 1,1 0-1,-1 0 1,0 0-1,0 1 1,3 3-1,-2-1 1,0-1 0,0 1-1,0 0 1,-1 0 0,0 0 0,0 1-1,-1-1 1,0 1 0,0 0 0,0-1-1,0 1 1,-1 0 0,0 0 0,1 10-1,-2-12 0,0 0 0,0-1-1,0 1 1,0-1-1,-1 1 1,1 0 0,-1-1-1,0 1 1,0-1-1,0 1 1,0-1-1,-1 0 1,0 0 0,1 1-1,-1-1 1,-5 5-1,2-4-8,-1 1 0,0-2 0,-1 1-1,1-1 1,-1 0 0,1 0-1,-13 3 1,-49 15-152,-97 18-1,249-38 2,-31 1 147,-39-2-50,3-1 182,1 1 0,0 1 0,-1 0-1,1 2 1,31 8 0,-45-10-62,0 1 1,0 0 0,0 0-1,0 0 1,-1 0-1,1 1 1,0-1-1,-1 1 1,0 0-1,0 0 1,0 1-1,0-1 1,0 0-1,-1 1 1,0 0 0,1 0-1,-1-1 1,-1 1-1,1 1 1,0-1-1,-1 0 1,0 0-1,0 0 1,0 1-1,-1-1 1,1 0-1,-1 1 1,-1 7 0,1-8-27,0-1 1,0 1 0,-1-1 0,0 0 0,0 1 0,0-1 0,0 0 0,0 1 0,0-1 0,-1 0 0,0 0 0,1 0 0,-1 0 0,0 0 0,-5 4 0,1-2 0,0 0 1,0 0-1,0 0 1,0-1-1,-1 0 1,-14 6-1,0-2 12,-1-1 0,-1 0 0,1-2 0,-27 3-1,10-5-1097,-45-1 0,63-2-1377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40.6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18 6387,'0'0'5530,"-6"-3"-5476,-10-8-43,16 11-9,0 0-1,0 0 1,0 0 0,0 0 0,0 0-1,0 0 1,0 0 0,0 0-1,1 0 1,-1 0 0,0 0 0,0 0-1,0 0 1,0 0 0,0 0-1,0 0 1,0 0 0,0 0 0,0 0-1,0 0 1,1 0 0,-1-1-1,0 1 1,0 0 0,0 0 0,0 0-1,0 0 1,0 0 0,0 0-1,0 0 1,0 0 0,0 0 0,0 0-1,0 0 1,0 0 0,0 0-1,0-1 1,0 1 0,0 0 0,0 0-1,0 0 1,0 0 0,0 0 0,0 0-1,0 0 1,0 0 0,0 0-1,0 0 1,0-1 0,0 1 0,0 0-1,0 0 1,0 0 0,0 0-1,0 0 1,0 0 0,0 0 0,0 0-1,0 0 1,0 0 0,0 0-1,0-1 1,5 3 55,0-1-1,0 1 1,-1 0-1,1 0 1,0 1-1,7 5 1,80 54 736,137 85 252,9-19-850,-224-111-389,-10-6-1869,-8-4-4869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5.1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5875,'0'0'4514,"38"113"-3938,-32-40-16,1 2-208,-4-6 1,-3-6-97,3-10-256,-3-8 0,0-9-96,0-5-353,0-2-655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5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5282,'0'0'3957,"3"4"-2877,25 22-507,1-1 0,1-1 0,1-1 0,62 33 0,-57-35-412,61 29 57,-47-26-3622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6.0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301 1 8660,'0'0'1217,"-48"120"-721,10-64 896,4-1-751,-1-5-129,-4-2-512,4-5-192,1-3-16,6-11-1745,18-29-1073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6.8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7700,'0'0'2321,"0"182"-961,0-97-736,0-5-159,0-5-337,6-15-80,3-12-48,4-12-192,2-12-401,-8-24-2544,-1 0-3026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7.9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194 66 5619,'0'0'2459,"-22"24"-2136,0-1-179,8-9 31,0 0 0,1 0 0,1 2 0,0-1 0,1 2 0,1-1 0,1 1 0,0 1 0,-6 18 0,6-5 115,2 1 0,1 0 0,2 0 0,1 0 0,2 57 0,1-86-274,0 0 0,0 0 0,0 0 0,0 0 0,1 0 0,-1 0 0,1 0 0,0 0 0,0 0 0,0 0 0,0 0 0,1-1 0,-1 1 0,1 0 0,-1-1 0,1 1 0,0-1 0,0 0 0,0 1 0,0-1 0,1 0 0,-1 0 0,1 0 0,-1-1 0,1 1 0,0 0 0,-1-1 0,1 0 0,0 0 0,5 2 0,6 0 49,0-1 1,1-1-1,-1 0 1,0 0 0,21-3-1,-19 1-66,-6 0 36,0 0 0,0-1 0,0 0 0,0-1 0,-1 0 0,1-1 0,-1 1 0,1-2 0,-1 0 0,-1 0 0,10-7 0,-12 8-37,0-1 0,0 1 1,-1-1-1,0-1 1,0 1-1,0-1 0,0 0 1,-1 0-1,0 0 1,-1 0-1,1-1 0,-1 1 1,0-1-1,-1 0 1,0 0-1,2-11 0,-2-1-65,-1 1 1,0-1-1,-2 0 0,0 1 0,-1-1 0,-1 1 0,0-1 0,-2 1 0,0 0 0,-1 1 0,-1-1 0,0 1 0,-2 0 0,0 1 0,0 0 0,-2 1 0,0 0 0,-1 0 0,0 1 0,-21-19 0,-24 0-343,56 33 348,4 0-130,52 1 109,0 2 0,59 11 0,-86-9 116,-1 2 0,1 0 0,-1 2 0,0 1 0,48 26 0,-70-33 1,0 0-1,0 1 0,0-1 0,0 1 1,-1 0-1,0 1 0,0-1 0,0 1 0,0 0 1,-1 0-1,1 0 0,-1 0 0,-1 0 0,1 1 1,-1 0-1,0-1 0,2 10 0,-2-7 36,-2 0-1,1 0 0,-1 0 1,0 0-1,0 0 0,-1 0 1,0 0-1,-1 0 0,1 0 1,-2-1-1,1 1 0,-7 14 0,7-18-39,-10 18 87,1 1 0,1 0-1,2 0 1,0 1-1,1 0 1,-6 49-1,12-63-93,0 0 17,0 1 1,0-1 0,1 0 0,1 1-1,0-1 1,3 15 0,-3-23-36,0 1-1,0-1 1,0 1 0,1-1 0,-1 1-1,1-1 1,-1 0 0,1 0 0,0 0-1,0 0 1,0 0 0,0 0 0,0 0-1,0-1 1,1 1 0,-1-1 0,1 0-1,-1 0 1,1 1 0,-1-1-1,1-1 1,0 1 0,-1 0 0,1-1-1,0 1 1,-1-1 0,1 0 0,4 0-1,1 1 7,1-1-1,-1 0 1,0-1-1,1 1 0,-1-2 1,0 1-1,1-1 1,-1 0-1,0-1 1,0 0-1,9-5 0,-12 5-2,0 0 0,0-1 0,-1 0-1,1 0 1,-1 0 0,0 0-1,0-1 1,-1 1 0,1-1-1,-1 0 1,0 0 0,0-1-1,-1 1 1,1 0 0,-1-1-1,3-11 1,1-22 12,-1 0 0,-2 0 1,-2-1-1,-1 1 0,-7-46 0,2 48-67,-1 0 0,-3 0 0,-1 1 0,-1 0 0,-2 1 0,-31-60 0,38 92-46,4 15-71,7 22-62,0-26 221,1-1 0,-1 0 0,1 0 0,1-1 0,-1 1 0,1-1 1,0-1-1,1 1 0,-1-1 0,1-1 0,13 7 0,10 3-32,57 18 0,-16-11 98,-44-15-54,-1 2 0,0 0 0,0 2 0,-1 1 0,-1 1 0,39 24 0,-60-32-5,0 0 0,0 0 1,0 0-1,0 1 0,-1-1 1,0 1-1,0 0 0,0 0 0,-1 0 1,1 0-1,-1 0 0,0 1 0,-1-1 1,0 1-1,1-1 0,-1 7 1,1 13 47,-1-1 0,-3 38-1,1-15 88,1 64 35,0-110-169,0 0 0,0 0 0,1 0 0,-1-1 0,0 1 0,1 0 0,-1 0 1,1-1-1,-1 1 0,1 0 0,-1-1 0,1 1 0,-1 0 0,1-1 0,0 1 0,-1-1 0,1 1 1,0-1-1,-1 1 0,1-1 0,0 0 0,0 1 0,0-1 0,-1 0 0,1 0 0,0 0 1,0 1-1,0-1 0,0 0 0,-1 0 0,3 0 0,33 0 156,-26 0-114,-4-1-32,0 0-1,0 0 0,0 0 1,-1-1-1,1 1 1,-1-1-1,1-1 1,-1 1-1,0-1 1,1 0-1,-2 0 1,1-1-1,0 1 0,-1-1 1,1 0-1,-1 0 1,0-1-1,5-6 1,7-11 25,-1 0 1,20-42 0,-30 55-46,3-7 3,0 1-1,-1-2 1,-1 1 0,0-1-1,-1 0 1,-1 0 0,-1 0-1,0-1 1,-1 0 0,-1 1-1,-2-36 1,-1 47 8,0-1 0,-1 1 0,1 0 0,-1 0 0,-1 0 1,1 0-1,-1 1 0,0-1 0,0 1 0,0 0 0,-1 0 0,0 0 0,0 1 0,0 0 1,0 0-1,-1 0 0,0 0 0,0 1 0,-8-4 0,-8-3 12,-2 0 0,1 1 0,-48-10 1,35 11-83,-1 3-1,0 0 1,1 3 0,-1 1 0,-68 7 0,96-4 12,-1 0 0,1 0 0,0 1-1,-13 7 1,19-9-154,1 0-1,0 0 0,-1 0 0,1 0 0,0 1 0,-1-1 0,1 1 1,0 0-1,0 0 0,0-1 0,1 1 0,-1 1 0,0-1 1,1 0-1,-1 0 0,1 0 0,0 1 0,0-1 0,0 1 1,-1 3-1,1 10-6623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29.5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0 167 5266,'0'0'5731,"17"-4"-5064,16-4-419,1 1 0,0 2 0,38-1 0,509 19 828,-526-11-1059,311 19 112,373-6 143,268-90-157,-941 69-115,850-72 318,-156 62-300,-187 7-2,-449 5-97,582 4 32,-119 7 126,-335-9-173,1124 2-1091,-1375 0 605,31 0-845,46 0-2143,-68 0-18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5.9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0 370 2865,'0'0'9746,"12"-4"-9367,9-4-321,-1 0 0,0-1-1,-1-1 1,0-1 0,0-1 0,-2-1 0,1 0-1,20-22 1,-12 5-37,-1-2-1,-1-1 1,-2-1-1,-2 0 0,20-48 1,-39 80-53,12 46 35,-6 151 503,-6-114-913,17 121 1,-17-199-1611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6.2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 1 7924,'0'0'2385,"-34"8"-5171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6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231 1 4978,'0'0'2767,"-6"19"-2015,-28 84 46,-26 84 903,51-154-1311,2 0 1,1 0-1,-2 62 1,8-92-385,0-1 1,0 1-1,0-1 1,1 1 0,-1-1-1,1 0 1,0 1-1,0-1 1,0 0-1,0 1 1,0-1 0,0 0-1,0 0 1,1 0-1,-1 0 1,1 0 0,0 0-1,-1-1 1,1 1-1,0 0 1,0-1-1,0 1 1,0-1 0,0 0-1,0 0 1,1 0-1,-1 0 1,0 0-1,1 0 1,-1-1 0,0 1-1,1-1 1,2 1-1,6 0 7,1 0 0,-1 0-1,0-1 1,1-1 0,-1 0-1,12-3 1,-20 3-24,0 0 0,0 0 0,0-1 1,0 1-1,-1-1 0,1 0 0,-1 0 0,1 0 1,-1 0-1,1 0 0,-1 0 0,0-1 0,0 1 1,0-1-1,-1 1 0,1-1 0,0 0 0,-1 0 1,0 1-1,0-1 0,0 0 0,0 0 0,0-1 0,0 1 1,-1 0-1,0 0 0,0 0 0,1 0 0,-2 0 1,1-1-1,0 1 0,-1 0 0,1 0 0,-1 0 1,0 0-1,0 0 0,0 0 0,-3-5 0,-1 3-20,0 0 1,0 1-1,0 0 0,-1-1 0,0 2 0,0-1 0,0 1 0,0 0 0,0 0 0,0 0 0,-1 1 0,-7-1 0,-83-18-540,-4 12-1345,96 9-920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7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7491,'0'0'4162,"189"149"-3890,-137-110-143,-5-2 223,0-12-464,-5-5 112,-13-9-192,-7-4 63,-7-2-703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40.9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383 10 6403,'0'0'5282,"-41"-10"-4705,10 28-577,-11 16 0,-7 7 80,0 4 192,2-1-272,7-2 0,10-8-112,2-3 0,6-1-1121,18-26-2048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7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198 0 7299,'0'0'3410,"-99"129"-2498,61-60-576,5-1-143,8-12-305,22-18 112,3-24-1217,13-15-6226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7.7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6291,'0'0'3794,"28"131"-2146,-28-74-1440,0 2 353,-3-3-561,0-8 96,3-12-224,0-11 128,0-8-929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8.0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6115,'0'0'1691,"3"29"-370,14 189 1531,-16-194-2616,1 0 0,1 1 0,2-1 0,0 0 0,2-1 1,10 27-1,-14-43-222,0-1 0,0 0 1,1 1-1,-1-1 1,1-1-1,1 1 0,-1-1 1,1 1-1,0-1 0,0-1 1,0 1-1,1-1 1,0 0-1,0 0 0,0 0 1,0-1-1,0 0 0,1 0 1,-1-1-1,1 0 1,0 0-1,0 0 0,-1-1 1,1 0-1,0 0 0,8-1 1,-6 0-27,1-1 0,0 0 0,-1 0 0,1-1 1,-1 0-1,1 0 0,-1-1 0,0-1 0,0 0 0,0 0 0,-1 0 1,1-1-1,-1-1 0,0 1 0,-1-1 0,1-1 0,-1 1 0,0-1 1,-1 0-1,0-1 0,0 0 0,0 0 0,-1 0 0,0 0 1,-1-1-1,0 0 0,0 0 0,-1 0 0,0 0 0,-1 0 0,0-1 1,0 0-1,0-9 0,-1 6-29,-1-1-1,0 1 1,0-1 0,-1 1 0,-1 0-1,-1 0 1,0 0 0,0 0 0,-1 0-1,-1 0 1,0 1 0,-1 0 0,0 0-1,0 0 1,-2 1 0,1 0 0,-2 0-1,1 1 1,-1 0 0,-1 1 0,0 0-1,0 0 1,-1 1 0,0 0-1,0 1 1,-1 1 0,-17-9 0,5 5-49,0 0 0,-1 2 0,0 0 0,-32-4 0,-11 6-4316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8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7219,'0'0'3362,"105"0"-3362,-61 3-64,1 3-272,-4 8-1265,-32-13-1312,-2 2-2626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8.7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0 6915,'0'0'2897,"0"133"-2048,-9-70-849,-4-2 0,13-10-176,0-15-224,0-12-801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9.1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245 2 4610,'0'0'4218,"-28"16"-3615,-88 57-259,113-72-291,0 1-1,0 0 1,1 0 0,-1 0 0,1 0-1,-1 0 1,1 0 0,0 1-1,0-1 1,0 1 0,0-1-1,0 1 1,0 0 0,1 0-1,-1 0 1,1 0 0,0 0-1,0 0 1,0 0 0,0 0-1,1 0 1,-1 0 0,1 1-1,0-1 1,0 0 0,0 0-1,0 1 1,2 4 0,-1 10 119,-1-16-165,0 0 1,1 0 0,-1-1 0,1 1 0,-1 0-1,1 0 1,0 0 0,-1 0 0,1 0 0,0-1-1,0 1 1,0 0 0,0-1 0,1 1-1,-1-1 1,0 1 0,1-1 0,-1 0 0,1 0-1,-1 1 1,1-1 0,0 0 0,0 0 0,-1-1-1,1 1 1,0 0 0,0 0 0,0-1 0,0 1-1,0-1 1,0 0 0,2 1 0,9 0-89,1 1 0,-1-2 0,22-1 0,-24 1-82,-5-1-24,0 0-1,0 0 1,0-1-1,0 0 1,0 0-1,-1 0 1,1-1-1,-1 1 1,1-1-1,-1-1 1,0 1-1,0-1 1,0 0-1,-1 0 1,0 0-1,1-1 1,-1 0-1,-1 1 1,1-1-1,-1-1 1,0 1-1,4-9 1,-1 1-225,0 0 0,-1-1 0,0 1 0,4-26-1,-3-20 3651,-6 79-2221,6 289 3030,-6-307-4035,0 0 0,0 0 0,0 0 0,-1 1 0,1-1-1,-1 0 1,0 0 0,1 0 0,-1 0 0,0 0 0,0 0 0,-1 0 0,1 0 0,0 0 0,-1 0-1,1-1 1,-1 1 0,1 0 0,-1-1 0,0 0 0,1 1 0,-1-1 0,0 0 0,0 0 0,0 0-1,-3 1 1,-6 2-58,0 0 0,0-1 0,0-1 0,-14 2-1,6-1-27,-22 2-807,0-2-1,-50-3 1,51 0-1680,26 0-1582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9.4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5491,'0'0'4626,"150"124"-3762,-96-93-144,5 2 97,-1-1-497,-8-1-320,-6-5 0,-11-7 96,-8-6-192,-9-6 96,-7-3-640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3:39.8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313 0 7331,'0'0'3250,"-182"134"-2418,141-86-127,7-4-465,7-7-480,11-9 192,4-6-1489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25.6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112 219 7539,'0'0'2794,"-2"5"-2335,-3 11-352,2 0 1,-1 0 0,2 1-1,1-1 1,0 1 0,0-1 0,4 28-1,-1 6 398,-2 441 1026,-6-814-3619,0-102-4743,6 409 6459,1-1 1,0 1-1,1-1 0,1 1 0,0 0 0,2 0 0,8-23 0,-12 37 481,1 0 0,-1 1 0,0-1-1,0 1 1,1 0 0,-1-1-1,1 1 1,-1 0 0,1 0 0,-1 0-1,1 0 1,0 0 0,0 0-1,-1 1 1,1-1 0,0 1 0,0-1-1,0 1 1,0-1 0,-1 1-1,1 0 1,0 0 0,0 0 0,0 0-1,0 0 1,0 1 0,0-1-1,0 0 1,0 1 0,1 0 0,57 20 1654,-43-14-1376,-1 1 0,-1 0 1,1 2-1,17 13 1,-29-19-327,1 0 0,-1 1 1,0 0-1,0-1 0,0 2 1,0-1-1,-1 0 0,0 1 1,0-1-1,-1 1 0,1 0 1,-1 0-1,-1 0 0,1 0 1,0 11-1,0-4 53,-1 1 0,0-1 1,-1 0-1,0 1 0,-4 16 0,3-24-86,-1 0 1,1 0-1,-1-1 1,-1 1-1,1 0 1,-1-1-1,0 1 1,0-1-1,-1 0 0,1 0 1,-1 0-1,0-1 1,-7 7-1,-4 1-20,-1-1-1,0-1 0,-1-1 0,-30 14 0,29-16-49,1 2 0,0 0-1,-31 22 1,48-31 36,1 0-1,-1 0 1,0 0 0,0 0 0,0 0-1,0 0 1,0 0 0,0 0 0,1 0-1,-1 0 1,0 0 0,0 0-1,0 0 1,0 0 0,0 0 0,1 0-1,-1 0 1,0 0 0,0 0 0,0 0-1,0 0 1,0 0 0,0 0 0,1 0-1,-1 0 1,0 0 0,0 0-1,0 0 1,0 0 0,0 0 0,0 0-1,0 0 1,1 1 0,-1-1 0,0 0-1,0 0 1,0 0 0,0 0 0,0 0-1,0 0 1,0 0 0,0 1-1,0-1 1,0 0 0,0 0 0,0 0-1,0 0 1,0 0 0,0 1 0,0-1-1,0 0 1,0 0 0,0 0 0,0 0-1,0 0 1,0 0 0,0 1-1,0-1 1,0 0 0,0 0 0,0 0-1,0 0 1,0 0 0,0 0 0,0 1-1,0-1 1,0 0 0,-1 0-1,17 0-61,-15 0 46,41-3-83,48-9 1,-48 5 110,70-3 0,-100 10-18,0 0 1,0 0 0,1 1 0,-1 1 0,0 0-1,16 6 1,-24-7 23,-1 1-1,0-1 1,1 1-1,-1 0 1,0 0-1,0 1 1,-1-1-1,1 1 1,0-1-1,-1 1 1,1 0 0,-1 0-1,0 0 1,0 0-1,0 0 1,-1 0-1,1 1 1,-1-1-1,1 1 1,-1-1-1,0 1 1,-1-1-1,1 1 1,-1 0 0,1 6-1,0 0 84,-1 1 1,0-1-1,-1 1 1,0 0-1,0-1 1,-1 1-1,0-1 1,-1 0-1,0 1 0,-1-1 1,0-1-1,-1 1 1,-7 10-1,3-6-30,-1-2 0,0 0-1,-1 0 1,-1-1 0,1 0-1,-2-1 1,0 0 0,-17 10-1,9-8 30,-1 0-1,0-2 1,0 0-1,-1-2 0,-1-1 1,-43 9-1,16-9-743,-1-2 0,-56-2 0,98-5-1738,9-5-1598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26.7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5458,'0'0'4387,"0"9"-4265,5 81 753,35 177 0,-11-94-346,-17-105-1338,-7-47 94,0 1 1,-2 1-1,-1-1 1,0 0-1,-3 30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41.8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6323,'0'0'4805,"-2"10"-4552,1 14-121,0-1-1,1 1 1,1-1-1,1 0 1,2 1-1,6 23 1,46 150 692,-47-165-830,7 54 0,-11-53-44,15 50 0,-2-53-600,-18-30 546,0 1-1,1-1 0,-1 1 0,0-1 0,0 1 0,1-1 0,-1 1 0,0-1 0,0 1 0,1-1 0,-1 0 0,0 1 1,1-1-1,-1 0 0,1 1 0,-1-1 0,0 0 0,1 1 0,-1-1 0,1 0 0,-1 0 0,1 1 0,-1-1 0,1 0 1,-1 0-1,1 0 0,-1 0 0,1 0 0,-1 0 0,1 0 0,-1 0 0,1 0 0,-1 0 0,1 0 0,-1 0 0,1 0 1,-1 0-1,1 0 0,-1-1 0,1 1 0,-1 0 0,1 0 0,-1 0 0,1-1 0,-1 1 0,1 0 0,-1-1 0,0 1 0,1 0 1,-1-1-1,0 1 0,1-1 0,-1 1 0,0-1 0,1 1 0,-1 0 0,0-1 0,0 1 0,0-1 0,1 1 0,-1-1 1,0 0-1,4-23-4866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27.0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0 125 4242,'0'0'6035,"174"-58"-5331,-78 40-32,12-2-400,3 7-143,5 2-161,5 7 32,-13 4-257,-80 0-943,-9 0-2866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27.5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7876,'0'0'3345,"86"-3"-3409,-27 2 64,6-2 0,7 2-64,2-2 64,-5-6 0,-8 2-48,-52 6-1585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27.8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 4802,'0'0'8068,"214"12"-7892,-145-12 16,7 0-192,8 0 128,0 0-352,6-10-1153,-65 0-976,-6 2-3553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29.3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17 106 5090,'0'0'2273,"-3"-12"-1875,-10-37-302,13 48-95,0 0 1,0 0-1,0 0 1,0 0-1,0 0 1,0 0 0,0 0-1,0 0 1,1-1-1,-1 1 1,0 0-1,0 0 1,1 0-1,-1 0 1,1 0-1,-1 1 1,1-1-1,-1 0 1,1 0-1,0 0 1,-1 0-1,1 0 1,0 1-1,0-1 1,0 0-1,-1 1 1,1-1-1,0 1 1,0-1-1,0 1 1,0-1-1,2 0 1,33-8 154,-30 8-125,4-1 18,0 0 0,1 1 0,-1 0-1,1 1 1,-1 0 0,0 1 0,1 0-1,-1 0 1,0 1 0,1 1 0,-1-1-1,0 2 1,-1-1 0,1 2 0,-1-1 0,0 1-1,0 0 1,0 1 0,0 0 0,-1 1-1,0-1 1,-1 2 0,1-1 0,-1 1-1,-1 0 1,1 0 0,-2 1 0,9 14-1,-12-18-8,0-1 0,-1 1 0,1 0 0,-1 0 0,0 0-1,0 0 1,0 0 0,-1 0 0,0 0 0,0 1 0,0-1-1,0 0 1,-1 0 0,0 0 0,0 0 0,-1 0 0,1 0-1,-1 0 1,0-1 0,0 1 0,-1 0 0,1-1 0,-1 0-1,0 0 1,0 0 0,-1 0 0,1 0 0,-5 4 0,-56 29 25,51-31-66,1 0 1,-1 1-1,2 1 0,-1 0 1,-19 19-1,29-26-6,1 1-1,-1-1 1,1 1-1,0 0 1,0-1-1,0 1 1,0 0 0,0 0-1,0 0 1,0 0-1,1 0 1,-1 0 0,1 0-1,-1 0 1,1 0-1,0 0 1,0 0 0,0 0-1,0 0 1,0 1-1,0-1 1,1 0-1,-1 0 1,1 0 0,-1 0-1,3 3 1,-2-2-7,1 1-1,0-1 1,1 0 0,-1 0 0,1 0 0,-1 0 0,1 0 0,0-1-1,0 1 1,0-1 0,0 0 0,7 4 0,10 3 189,0-1 0,1-1 0,0 0 1,0-2-1,1 0 0,26 1 0,133 1-2882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30.1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1745,'0'0'4786,"6"148"-3922,6-88 417,6-3-1185,-6-4 128,1-10 176,-1-10-128,-6-9-272,4-6 0,-1-8-32,-9 0-192,0-9-1008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30.6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 4450,'0'0'1731,"30"-1"-922,12-1-409,6 0 218,68 6-1,-43 1-336,161 6 244,-240-25-168,1 12-309,-1 0-1,1 0 1,-1 1-1,1 0 1,-1 0-1,1 1 0,-1-1 1,-9 1-1,14 11 164,-1 49-315,0-21 594,7 75-1,-4-104-421,0 0-1,1 0 1,0-1 0,1 1 0,0-1-1,1 0 1,-1 1 0,2-2 0,-1 1-1,2 0 1,-1-1 0,12 14 0,-12-18-60,-1 0 0,1 0 0,1-1 0,-1 0 0,0 0 1,1 0-1,0 0 0,-1-1 0,1 0 0,0 0 0,0-1 1,12 2-1,6 0 28,48-3-1,-42 0-71,-25 0-110,1 0 1,0 0-1,-1-1 0,1 0 0,-1 0 1,1 0-1,-1 0 0,1-1 1,-1 0-1,0 0 0,0-1 0,9-5 1,-2-7-2969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31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5827,'0'0'1488,"5"20"-503,40 122-82,-37-121-696,0 0-1,2 0 1,0-1-1,1-1 1,24 32-1,-33-49 309,-3-14-511,1 0-1,0 1 1,1-1-1,0 0 1,1 1 0,0-1-1,1 1 1,0 0-1,1 0 1,1 0 0,-1 0-1,1 1 1,1 0-1,0 0 1,1 0 0,0 1-1,0 0 1,1 0-1,13-11 1,-10 10-67,1 1 1,1 1-1,0 0 1,0 1-1,0 0 0,1 1 1,0 1-1,0 0 0,0 1 1,1 0-1,0 1 1,-1 1-1,1 0 0,0 1 1,0 1-1,0 0 0,0 1 1,16 3-1,-25 0-1351,-5 6-1136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32.0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0 274 6147,'0'0'971,"40"-7"-408,-34 6-514,312-65 2220,10-5-380,465-41 0,-338 98-3124,-437 13 1123,-3 0-4586,-20 1 776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32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0 198 4226,'0'0'5392,"10"5"-5201,0-1 1,-1 2-1,0-1 1,16 14 0,4 12 326,-1 1 0,44 67 0,-45-61-307,0 0 0,37 36 0,-63-73-208,0 0 0,0 0 0,0 0 0,0 0 0,0 0 0,0 0 1,0 0-1,1-1 0,-1 1 0,0 0 0,0-1 0,1 1 0,-1-1 0,0 0 0,1 1 0,-1-1 0,0 0 0,2 1 0,-2-2-1,0 1 0,0 0 0,0-1 1,0 1-1,-1 0 0,1-1 0,0 1 0,0-1 0,0 1 0,-1-1 0,1 1 0,0-1 0,-1 0 1,1 1-1,0-1 0,-1 0 0,1 0 0,-1 1 0,1-1 0,0-1 0,2-6 57,0 0 0,-1 0-1,0 0 1,2-16 0,-1 11 127,4-35-71,0-82 0,4-27-1357,-9 141 407,1 0 0,1 0-1,0 1 1,1-1 0,0 1-1,2 0 1,7-14 0,-6 23-2079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33.8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20 7571,'0'0'3858,"102"-20"-3858,-62 20-32,-3 0 144,4 0-112,0 0 0,-2 0-1024,-30 0-673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42.1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40 8212,'0'0'2801,"83"-31"-2769,-20 29 928,3-2-960,-2 1 0,-3 3 209,-11 0-209,-2 0-257,-12 0-783,-33 0-1249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34.2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7315,'0'0'5043,"44"11"-4259,17-11-688,-5 3 240,4-1-336,1-2 128,-1 0-288,-2 0-576,-43 0-1441,-5 0-3026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38.2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85 1537,'0'0'2486,"0"-5"-2011,0-3-59,1 4 62,-1 0 0,0-1 0,0 1 0,-1-1-1,1 1 1,-1 0 0,0-1 0,0 1-1,0 0 1,-4-8 0,1 3 805,4 8-1265,0 1 1,0 0 0,0-1-1,0 1 1,-1 0-1,1-1 1,0 1-1,0 0 1,0-1-1,0 1 1,-1 0 0,1 0-1,0-1 1,0 1-1,-1 0 1,1 0-1,0-1 1,0 1-1,-1 0 1,1 0 0,0 0-1,-1-1 1,1 1-1,0 0 1,-1 0-1,1 0 1,0 0-1,-1 0 1,1 0-1,0 0 1,-1 0 0,1 0-1,-1 0 1,1 0-1,0 0 1,-1 0-1,1 0 1,0 0-1,-1 0 1,1 1 0,-1-1-65,1 12-178,2 6 272,1 0 1,1 0-1,0-1 0,1 1 1,1-1-1,14 29 0,12 37 92,-26-65-138,-4-7-59,1-1 0,0 1 0,0-1 0,2 1 0,-1-1 0,1 0 0,1 0 0,0-1 0,0 0 0,8 9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38.6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52 6099,'0'0'2524,"34"-3"-1860,4-2-457,31-2 120,74 1 1,187 6 107,-333-9-153,-3 6-273,0 0-1,1 0 1,-1 1-1,0 0 1,-1 0-1,1 0 1,0 0-1,0 1 1,-1 0-1,1 1 1,-11-1-1,-75 7-387,88-6 380,0 1 1,1 0-1,-1 1 1,1-1-1,0 0 1,-1 1-1,1 0 0,0 0 1,0 0-1,0 0 1,0 0-1,1 1 1,-1-1-1,1 1 1,-1 0-1,1-1 0,0 1 1,0 0-1,0 1 1,0-1-1,0 0 1,1 0-1,0 1 1,0-1-1,0 1 1,-1 5-1,-2 9 40,1 0 0,1 1 0,1 34 0,1-46-23,0-1 9,1-1-1,-1 1 1,1-1 0,0 0-1,0 0 1,1 1-1,0-1 1,-1 0 0,2 0-1,-1-1 1,1 1-1,-1 0 1,1-1 0,0 1-1,6 4 1,-2-2 24,0 0-1,1 0 1,1-1 0,-1 0 0,1-1-1,0 0 1,15 7 0,1-2 0,1-2-1,0-1 1,0-1 0,1-1 0,40 2 0,42-6-657,-88-3-963,-11-10-1400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40.2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 33 3057,'0'0'5488,"0"-4"-4674,0 2-777,1 1 1,-1 0-1,0-1 1,1 1-1,-1 0 1,1-1-1,0 1 0,-1 0 1,1 0-1,0-1 1,0 1-1,0 0 1,0 0-1,0 0 1,0 0-1,0 0 0,0 0 1,0 1-1,0-1 1,0 0-1,1 0 1,-1 1-1,0-1 0,1 1 1,-1-1-1,0 1 1,1 0-1,-1-1 1,0 1-1,1 0 1,-1 0-1,1 0 0,-1 0 1,0 0-1,1 0 1,1 1-1,7-1-63,0 1 0,0 1-1,-1-1 1,19 7 0,-14-2 65,0 1 0,0 1 1,-1 0-1,0 1 0,0 0 1,-1 1-1,0 0 0,-1 1 0,0 1 1,-1-1-1,0 2 0,-1-1 0,0 2 1,-1-1-1,-1 1 0,0 0 1,5 16-1,-9-22-36,-1 0 1,0 0-1,0 1 1,-1-1-1,0 1 0,-1-1 1,0 1-1,0-1 1,0 1-1,-1-1 0,-1 1 1,1-1-1,-1 0 1,-1 0-1,0 0 1,0 0-1,0 0 0,-1 0 1,0-1-1,-1 0 1,1 1-1,-1-2 0,-1 1 1,1-1-1,-1 1 1,-12 8-1,9-7-72,-1-1-1,0 0 0,0-1 1,0 0-1,-1 0 1,0-1-1,0-1 0,0 0 1,0 0-1,-1-1 1,0-1-1,1 0 0,-1 0 1,0-1-1,0-1 1,0 0-1,0 0 1,-21-5-1,25 3-12,0-1 0,0 0-1,0-1 1,1 0 0,0 0 0,-1 0 0,2-1 0,-1 0-1,0-1 1,-7-8 0,11 11 63,0 1 0,0-1 0,1 0 0,-1 0-1,1 0 1,0-1 0,0 1 0,0-1 0,0 1 0,1-1 0,-1 1 0,1-1-1,0 0 1,0 0 0,0 1 0,1-1 0,-1 0 0,1 0 0,0 0 0,0 0-1,0 0 1,1 0 0,-1 0 0,3-5 0,-3 7 24,1 1-1,0 0 1,0 0 0,0 0 0,0 0-1,0 0 1,1 0 0,-1 0 0,0 0-1,0 1 1,1-1 0,-1 0 0,0 1-1,1-1 1,-1 1 0,1-1 0,-1 1-1,1 0 1,-1-1 0,3 1 0,35-1 73,-31 1-35,13-1 39,0 1 0,0 1 0,0 1-1,0 1 1,0 0 0,0 2-1,31 11 1,22 16 272,-2 3 0,82 54 0,-139-78-2945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45.8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10 162 7011,'0'0'3087,"-6"-4"-2769,6 5-319,0-1 1,0 0-1,0 0 0,0 0 0,0 0 1,0 0-1,0 0 0,0 0 1,0 0-1,0 0 0,-1 1 1,1-1-1,0 0 0,0 0 1,0 0-1,0 0 0,0 0 1,0 0-1,0 0 0,0 0 1,0 0-1,0 0 0,0 0 1,0 0-1,0 0 0,0 1 1,-1-1-1,1 0 0,0 0 1,0 0-1,0 0 0,0 0 1,0 0-1,0 0 0,0 0 1,0 0-1,0 0 0,-1 0 1,1 0-1,0 0 0,0 0 1,0 0-1,0 0 0,0 0 0,0 0 1,0 0-1,0 0 0,0 0 1,0-1-1,-1 1 0,1 0 1,0 0-1,0 0 0,0 0 1,0 0-1,30 48 12,-10-17 105,20 41 0,-20-26 157,23 75 1,-43-121-278,4 11 22,-4-10-19,0-1 1,1 0-1,-1 0 0,0 1 1,0-1-1,0 0 0,0 0 1,0 0-1,0 1 1,1-1-1,-1 0 0,0 0 1,0 0-1,0 1 0,1-1 1,-1 0-1,0 0 0,0 0 1,0 0-1,1 0 1,-1 0-1,0 1 0,0-1 1,1 0-1,-1 0 0,0 0 1,0 0-1,1 0 1,-1 0-1,0 0 0,0 0 1,1 0-1,-1 0 0,0 0 1,0 0-1,1 0 0,-1-1 1,0 1-1,0 0 1,1 0-1,-1 0 0,0 0 1,0 0-1,0 0 0,1-1 1,-1 1-1,0 0 0,0 0 1,0 0-1,1 0 1,-1-1-1,0 1 0,0 0 1,0 0-1,0-1 0,1-3-20,0-1 0,0 0-1,0 0 1,-1 0 0,0 1-1,0-1 1,0 0 0,-2-9-1,1-3-55,1-315-971,1 332 1042,0-1 0,1 1 0,-1 0 1,0 0-1,1 0 0,-1-1 1,0 1-1,1 0 0,-1 1 1,0-1-1,0 0 0,1 0 1,-1 1-1,0-1 0,2 1 1,2 2 20,-1 0 0,1 0 0,-1 0 0,0 0 0,0 1 0,-1 0 1,1 0-1,-1 0 0,6 9 0,28 50 294,-18-27-225,-13-26-40,0 0 1,0-1 0,0 0 0,15 17 0,-19-25-50,-1-1 82,0-2-72,0 1 0,0 0 0,0 0 0,0-1 0,0 1 0,0-1 0,0 1 0,0-1 0,-1 1 0,1-1 0,-1 0 0,1 1 0,-1-1-1,1 0 1,-1 1 0,0-1 0,0-2 0,1-1-27,15-59-345,-2 5 244,28-73-1,-42 132 126,0-1-1,1 1 0,-1-1 1,0 1-1,1-1 1,-1 1-1,0-1 0,1 1 1,-1 0-1,1-1 1,-1 1-1,1 0 0,-1-1 1,1 1-1,-1 0 1,1 0-1,-1-1 0,1 1 1,-1 0-1,1 0 1,-1 0-1,1 0 0,-1 0 1,1 0-1,0 0 1,-1 0-1,1 0 0,-1 0 1,1 0-1,-1 0 1,1 0-1,-1 0 0,1 0 1,-1 1-1,1-1 1,-1 0-1,1 0 0,-1 1 1,1-1-1,-1 0 1,1 1-1,-1-1 0,1 0 1,0 2-1,19 17 86,7 23 249,-2 2 0,-3 0 1,-1 1-1,18 57 1,-25-64-275,-11-29-185,-1 1 0,0-1-1,0 1 1,-1-1 0,0 1-1,-2 18 1,1-13-646,0-15 685,0 1 0,1-1 0,-1 1 0,0-1 0,0 1 0,0-1 0,0 1 0,0-1 0,0 1 0,0-1 0,0 1 0,0-1 0,0 1 0,0-1 0,0 1 0,-1-1 0,1 1 0,0-1 1,0 0-1,0 1 0,-1-1 0,1 1 0,0-1 0,0 1 0,-1-1 0,1 0 0,0 1 0,-1-1 0,1 0 0,0 1 0,-1-1 0,1 0 0,-1 0 0,1 1 0,-1-1 0,1 0 0,-1 0 0,1 0 0,0 1 0,-1-1 0,1 0 1,-1 0-1,1 0 0,-1 0 0,1 0 0,-1 0 0,1 0 0,-1 0 0,-12 0-3838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47.1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1 341 3458,'0'0'3260,"30"-1"-2513,4 0-598,25-1 405,76-14-1,1457-244 1219,-1487 243-2072,123-18 590,-75 26-4522,-152 9 3122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47.9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308 39 2945,'0'0'3306,"-6"-6"-2634,-1 2-658,1 0 1,0 0-1,-1 1 0,1 0 1,-1 0-1,0 0 0,0 1 1,0 0-1,-1 0 0,1 1 1,0 0-1,-1 0 0,1 1 1,-1 0-1,1 0 0,0 1 1,-1 0-1,-8 2 0,7-1 2,1 1-1,-1 0 1,1 0-1,0 0 1,0 1-1,0 1 0,1-1 1,0 1-1,-1 0 1,2 1-1,-1 0 1,0 0-1,1 0 0,1 1 1,-1 0-1,1 0 1,0 0-1,0 1 1,1-1-1,0 1 1,1 0-1,-1 1 0,2-1 1,-1 1-1,1-1 1,0 1-1,1 0 1,0-1-1,0 1 1,1 0-1,0 0 0,2 9 1,0-14 6,-1-1 1,1 0 0,0 0-1,0 0 1,0-1-1,0 1 1,1 0-1,-1-1 1,1 1-1,-1-1 1,1 0-1,0 0 1,0 0 0,0 0-1,0-1 1,0 1-1,0-1 1,5 2-1,62 18 604,-49-18-470,0 0 0,0-2 0,30-1 0,-17-1-199,-32 1 41,1 0 0,0-1 0,0 1 0,-1-1 1,1 1-1,0-1 0,-1 0 0,1 0 0,-1 0 0,1 0 0,-1-1 0,0 1 0,1-1 0,-1 1 0,0-1 0,0 0 0,0 0 0,0 0 0,0 0 0,-1 0 0,1-1 0,0 1 0,-1 0 1,0-1-1,0 1 0,0-1 0,0 1 0,0-1 0,0 0 0,0 1 0,-1-1 0,1-3 0,1-13-110,0 1 0,-1-1 0,-3-34 0,1 22-243,5 43 492,1 0 0,0 0 0,0 0 0,15 20 0,6 16-37,156 349 2093,-168-366-2055,-10-19-134,1 0 0,1 0 0,0-1 0,1 1 0,0-1 0,0-1 0,17 19 0,-23-29-121,-1-1-1,0 1 1,1 0-1,-1 0 1,0-1-1,0 1 1,1 0-1,-1-1 1,0 1-1,0 0 1,1-1-1,-1 1 1,0 0-1,0-1 1,0 1-1,0-1 0,1 1 1,-1 0-1,0-1 1,0 1-1,0-1 1,0 1-1,0 0 1,0-1-1,0 1 1,0-1-1,0 1 1,0-1-1,0 1 1,-1 0-1,1-1 1,0 0-1,0 0-408,0-18-4242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4:48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66 2337,'0'0'3362,"6"23"-2525,1 6-648,-4-13 41,1 0 0,1 0 0,0 0 0,1-1 0,1 0 0,15 25-1,106 183 1903,-117-207-1874,-13-29-128,-16-31-200,-32-45-539,13 30-22,4-3 0,2-1 0,-27-79 1,58 142 645,0 0 1,0-1 0,-1 1-1,1-1 1,0 1 0,0-1-1,0 1 1,0-1 0,0 1-1,0-1 1,0 1 0,0-1-1,1 1 1,-1 0 0,0-1-1,0 1 1,0-1 0,0 1-1,1-1 1,-1 1 0,0 0-1,0-1 1,1 1 0,-1-1 0,0 1-1,1 0 1,-1-1 0,0 1-1,1 0 1,0-1 0,20-5 247,34 6-25,-37 1-105,-2-1-65,0 1 0,-1 0 0,1 1 0,0 1 1,0 0-1,-1 1 0,0 1 0,0 0 0,0 1 0,-1 1 0,1 0 0,-2 1 0,1 1 1,-1 0-1,0 0 0,14 16 0,-26-24-51,0 0 1,-1 0-1,1 0 1,0 0-1,-1 0 1,1 0-1,-1 0 1,1 0-1,-1 0 1,1 1-1,-1-1 1,0 0-1,0 0 1,0 0-1,1 1 1,-1-1-1,0 0 1,-1 0-1,1 1 1,0-1-1,0 0 1,0 0 0,-1 0-1,1 1 1,-1-1-1,1 0 1,-1 0-1,1 0 1,-1 0-1,0 0 1,1 0-1,-1 0 1,0 0-1,0 0 1,0 0-1,0 0 1,0-1-1,0 1 1,-2 1-1,-46 28-172,41-26 165,-11 5-71,-18 10-60,37-18 111,0-1 0,-1 0-1,1 1 1,0-1 0,-1 0-1,1 1 1,0-1 0,0 0-1,-1 1 1,1-1-1,0 1 1,0-1 0,0 1-1,-1-1 1,1 0 0,0 1-1,0-1 1,0 1 0,0-1-1,0 1 1,0-1 0,0 1-1,0-1 1,0 1 0,0-1-1,0 1 1,0-1-1,0 0 1,1 1 0,-1-1-1,0 1 1,0-1 0,0 1-1,1-1 1,-1 0 0,0 1-1,1-1 1,-1 0 0,0 1-1,1-1 1,-1 0-1,0 1 1,1-1 0,-1 0-1,0 0 1,1 1 0,-1-1-1,1 0 1,-1 0 0,1 0-1,-1 0 1,0 1 0,1-1-1,-1 0 1,1 0-1,0 0 1,25 7-100,-26-7 109,42 6 29,-3 0-54,-1 1 0,42 13-1,-69-17 88,-1 1 0,0 0 0,-1 1 0,1 0 0,-1 0 0,0 1 0,0 0 0,0 1 0,-1 0 0,0 0 0,-1 0-1,11 14 1,-15-16-1,-1-1 0,1 1 0,-1 0 0,0 0 0,-1 0-1,1 0 1,-1 0 0,0 0 0,0 0 0,0 0 0,-1 1-1,0-1 1,0 0 0,-1 0 0,1 1 0,-1-1 0,0 0-1,0 0 1,-1 0 0,1 0 0,-1 0 0,0 0 0,-1-1-1,1 1 1,-1-1 0,0 1 0,0-1 0,0 0 0,-1 0 0,1 0-1,-1-1 1,0 1 0,0-1 0,-6 4 0,-7 5-12,-1-2 0,1 0 0,-2-1 0,1-1 0,-1 0 0,0-2 0,-28 6 0,11-5-518,0-2 1,0-1-1,-38-1 1,39-5-2821,11-9-2603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14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1523 0 7908,'0'0'3713,"0"8"-3558,6 147 199,6 0-1,8 0 1,72 282-1,-54-281-172,-6 0-1,16 238 1,-32-187-111,6 127 57,-13-155-418,-44-170-237,-259 77-22,64-15 516,-56-15-275,75-19 223,187-31 59,-82 17-30,-128 44-1,233-67 67,0 1 0,-1-1-1,1 1 1,0-1-1,-1 1 1,1 0-1,0 0 1,0-1 0,-1 1-1,1 0 1,0 0-1,0 0 1,0 0-1,0 0 1,0 0-1,1 1 1,-1-1 0,-1 1-1,2-1-9,0 0-1,0 0 1,0 0 0,0 0-1,0 0 1,0 0 0,0 0-1,0 0 1,0 0 0,0 0-1,1 0 1,-1 0 0,0 0-1,1 0 1,-1 0 0,1 0-1,-1-1 1,1 1 0,-1 0-1,2 1 1,4 5-40,1-1 1,0 0-1,0 0 1,14 9 0,-1-1 81,-14-7-22,0-1 0,0 1 0,-1 0 0,0 0 0,0 0 0,-1 1 0,0-1 0,0 1 0,-1 0 0,0 1 0,0-1 0,-1 0 1,3 17-1,-2 7 15,-1 0 0,-3 47 0,0-24 24,1 43 28,-8 237 468,3-285-513,-2 0-1,-3-1 1,-1 1-1,-31 79 1,-218 419 402,242-513-417,-9 18-6,-91 188 56,110-228-5916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3.9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61 3954,'0'0'5992,"-2"-10"-5165,-7-30 0,7 30 229,2 649 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42.5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15 6387,'0'0'4418,"-5"2"-4109,-14 9-98,14-9 8,9-1-102,42 3-220,1-1 0,0-2-1,76-9 1,-113 6-275,25-5-121,-9-8-3066,-14 9-1688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4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50 7443,'0'0'5651,"38"-39"-5571,20 32 32,11 3 0,11 4-112,6 0 0,2 0-128,1 3 48,-7 7-1649,-9 1-368,-60-7-400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4.6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9508,'0'0'3426,"64"7"-3426,-11-7 32,-4 0 192,-11 0-224,-4 0 0,-3 0 0,-4 0-928,-5 0 63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5.0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9620,'0'0'1409,"124"8"-1265,-74-8-144,5 0 0,-2-9-816,-31 3-1057,-9-3-2369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5.3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0 105 5843,'0'0'1144,"18"-17"-1053,56-49 37,-72 63-118,1 1-1,0 0 1,0 0-1,0 0 1,-1 1 0,1-1-1,1 1 1,-1 0 0,0-1-1,0 2 1,0-1-1,1 0 1,-1 0 0,0 1-1,1 0 1,-1 0 0,1 0-1,-1 0 1,0 0-1,1 1 1,-1-1 0,4 2-1,-5-1 23,1 0 0,-1 0-1,0 1 1,1-1-1,-1 1 1,0-1 0,0 1-1,0 0 1,0 0 0,0 0-1,0 0 1,-1 0-1,1 0 1,-1 0 0,1 0-1,-1 1 1,0-1-1,0 1 1,2 4 0,0 5 79,-1 0 0,0 0 0,-1 0 0,0 0 0,-1 1 0,0-1 0,-1 0 0,0 1 0,-1-1 0,-1 0 0,0 0 0,0 0 0,-1-1 0,0 1 0,-1-1 0,-1 0 0,0 0 0,0-1 0,-1 0 0,-9 11 0,-18 18 295,18-21-162,0 0 0,-23 35 0,35-45-199,-1 1 1,2-1-1,-1 1 1,1 0-1,0 0 1,1 0-1,0 0 1,0 1-1,1-1 1,0 15 0,1-23-54,0 0 0,1-1 1,-1 1-1,1 0 1,-1-1-1,0 1 0,1 0 1,0-1-1,-1 1 1,1-1-1,-1 1 0,1-1 1,0 1-1,-1-1 1,1 1-1,0-1 0,-1 0 1,1 1-1,0-1 1,-1 0-1,1 0 0,0 1 1,0-1-1,0 0 1,-1 0-1,1 0 0,0 0 1,1 0-1,31 2-131,-25-2 72,12 1-67,0-1 0,1-1 1,-1 0-1,-1-2 0,1 0 1,0-1-1,-1-1 0,35-14 0,-39 12-275,25-13-417,-6 0-2511,-12 7-1530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5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 0 4258,'0'0'2001,"-27"126"-480,21-91-321,0 4-608,0-6 225,2-9-817,4-7 128,0-4-160,0 2 32,-3-2-128,-6-2-849,6-11-1264,-4 0-1360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6.0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7219,'0'0'1188,"28"-1"-927,179-6 910,-7 10-947,-204-4-184,1 1 1,0 0-1,0 1 0,-1-1 0,1 0 1,0 1-1,0 0 0,0 0 0,0 0 0,0 0 1,0 0-1,0 1 0,0-1 0,0 1 1,-2 2-1,0 0 17,1 1 1,0 0-1,0 1 1,1-1-1,-1 1 1,-2 7-1,1-5-38,-6 14 214,0 0 1,2 1-1,1 0 1,0 1-1,2-1 0,1 1 1,0 1-1,2-1 1,0 28-1,3-51-234,1 0 0,-1 0 0,0 0-1,1 0 1,-1-1 0,1 1 0,-1 0 0,1 0 0,0-1-1,-1 1 1,1 0 0,0-1 0,-1 1 0,1 0 0,0-1-1,0 1 1,0-1 0,0 0 0,-1 1 0,1-1-1,0 1 1,0-1 0,0 0 0,0 0 0,0 0 0,0 0-1,0 0 1,0 0 0,1 0 0,38 1-94,-32-1 57,20 0-53,0-1 1,38-6-1,-55 5-250,0-1 0,0 0 0,0-1 0,0-1 0,0 1 1,-1-1-1,0-1 0,15-10 0,0-4-2938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6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0 6355,'0'0'595,"-2"23"-230,-5 320 3797,7-333-4057,-1-7-81,1 0 0,0-1 0,0 1 0,0 0 0,1-1 0,-1 1 1,0-1-1,1 1 0,0 0 0,0-1 0,-1 1 0,2-1 0,-1 0 0,0 1 1,0-1-1,1 0 0,-1 0 0,3 3 0,-4-5-21,1 0-1,-1 1 1,1-1-1,-1 0 1,1 0-1,-1 1 1,1-1-1,-1 0 1,1 0-1,-1 0 1,1 0 0,-1 0-1,1 0 1,-1 0-1,1 0 1,-1 0-1,1 0 1,0 0-1,-1 0 1,1 0-1,-1 0 1,1 0-1,-1-1 1,1 1-1,-1 0 1,1 0 0,-1 0-1,1-1 1,-1 1-1,0 0 1,1-1-1,-1 1 1,1-1-1,-1 1 1,0 0-1,1-1 1,-1 1-1,0-1 1,1 1-1,-1-1 1,0 1 0,0-1-1,0 1 1,1-1-1,-1 1 1,0-1-1,0 1 1,0-2-1,13-29-79,-12 29 73,19-51-396,44-113 229,-52 138-550,1 1 1,2 0 0,27-38 0,-38 61-1140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7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0 164 5058,'0'0'4314,"14"-1"-3836,290-13 1510,138-10-249,48-35-1440,-5 0-83,-405 53-397,-64 5-4646,-55 1-127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7.7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7 169 6467,'0'0'1475,"-1"22"-309,-1 7-735,-1 14 406,4 52 0,1-51-169,17 85 0,-16-114-619,1-1 0,0 1 0,1-1 0,1 0 1,0 0-1,1-1 0,0 0 0,1 0 0,16 19 1,-22-29-41,1 0 0,0 0 0,1 0 0,-1-1 1,0 1-1,1-1 0,-1 0 0,1 0 1,0 0-1,0 0 0,0 0 0,0-1 0,0 0 1,0 0-1,0 0 0,0 0 0,1-1 0,-1 0 1,0 1-1,0-2 0,0 1 0,1 0 1,-1-1-1,0 0 0,0 0 0,0 0 0,0 0 1,0-1-1,0 1 0,0-1 0,0 0 0,-1-1 1,1 1-1,5-5 0,6-5 12,-1 0-1,-1-1 1,0-1 0,0 0-1,-2 0 1,17-27 0,-12 14 72,-1 0 0,-2-2 1,18-53-1,16-96-304,4-9-2366,-43 169 1756,2-12-3672,-10 35 1883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8.8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 3938,'0'0'3521,"6"2"-3198,7 2-86,1 0-1,0-1 1,-1 0 0,1-1-1,0-1 1,1 0 0,25-3-1,110-17-91,-107 12-299,29-2-2920,-65 9-685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3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5442,'0'0'4685,"9"5"-4469,15 9 121,-1 0 1,-1 2-1,0 0 0,27 28 0,-42-37-299,0 0 0,0 1 0,0 0 0,-1 0 0,0 1 0,-1-1 0,0 1 0,0 1 0,-1-1 0,0 0 0,-1 1 1,0 0-1,0 0 0,-1 0 0,1 18 0,-4-18-138,1 4-442,1-6-3496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42.9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0 167 7267,'0'0'4915,"116"-18"-4883,-29 10 64,3-5 64,-3-3-160,-11 4-1025,-60 5-1056,-10 2-3249</inkml:trace>
  <inkml:trace contextRef="#ctx0" brushRef="#br0" timeOffset="1">406 1 5378,'0'0'4755,"98"34"-3875,-53-5-560,-4 4 625,-13-1-945,-12-2 96,-13-2-112,-3 2 16,0 5-16,-35 0-657,10-25-1968,3-3-3057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9.1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55 7187,'0'0'2449,"146"0"-2305,-104-10-288,5-9-512,-35 6-1921,4 0-1569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9.5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7363,'0'0'774,"28"23"-203,93 78 96,-105-87-466,83 75 928,-90-80-968,-1 1-1,-1-1 1,0 1-1,0 1 1,-1-1-1,0 1 1,4 12-1,-7-16-115,-1-1-1,1 1 0,-1 0 0,-1 0 0,0 0 0,0 0 1,0 0-1,0 0 0,-1 0 0,-1 0 0,1 0 0,-1 0 1,0 0-1,-1 0 0,1 0 0,-1 0 0,-1 0 0,1-1 0,-1 1 1,-1-1-1,1 0 0,-1 1 0,0-2 0,0 1 0,-1 0 1,1-1-1,-1 0 0,-9 7 0,-23 15-359,-2-1-1,-1-2 1,-1-1 0,-45 17-1,70-36-2005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29.9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4562,'0'0'792,"3"24"-7,-1-11-840,30 186 2629,-25-168-2126,1-1 1,1 0-1,1-1 1,2 0 0,18 34-1,-30-63-445,0 0 1,0 1-1,0-1 0,1 1 0,-1-1 0,0 1 1,0-1-1,0 0 0,1 1 0,-1-1 0,0 1 1,1-1-1,-1 0 0,0 1 0,1-1 0,-1 0 1,1 0-1,-1 1 0,0-1 0,1 0 0,-1 0 1,1 0-1,-1 1 0,1-1 0,-1 0 0,1 0 1,-1 0-1,1 0 0,-1 0 0,0 0 0,1 0 1,-1 0-1,1 0 0,8-14 20,0-31 22,-9 41-8,3-18-35,2-15 125,1 0 0,1 0 1,3 1-1,18-50 0,-25 78-274,1 1 0,-1-1 0,2 0-1,-1 1 1,1 0 0,0 0-1,0 0 1,1 1 0,0-1-1,0 1 1,1 1 0,0-1 0,0 1-1,0 0 1,0 1 0,1 0-1,-1 0 1,1 1 0,0-1 0,1 2-1,-1-1 1,0 1 0,1 1-1,-1-1 1,10 1 0,28 0-3788,-34 1 1467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30.2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 7571,'0'0'2834,"109"7"-2386,-66-17 32,-2 0-480,-13 0-16,-4 6 16,-8 3-1280,-7 1-257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0:15:30.6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8244,'0'0'2929,"168"10"-2881,-82-30-48,-54 9-320,-4-1-3842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1:21:28.4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1586 407 592,'0'0'291,"0"-36"2073,-1 19-2201,1 14-88,-1-1 0,1 1 0,0 0 0,-1-1-1,1 1 1,1 0 0,-1-1 0,0 1-1,1 0 1,0-1 0,0 1 0,0 0 0,0 0-1,0 0 1,1 0 0,-1 0 0,1 0-1,0 0 1,0 0 0,0 1 0,0-1 0,5-4-1,-5 5 141,0-1 0,0 1 0,0-1 0,0 0 0,-1 0 0,1 0 0,-1 0 0,1 0 0,-1 0-1,0 0 1,0 0 0,-1 0 0,1-1 0,0-3 0,0 1 68,-1 1 1,1-1-1,-1 1 0,0-1 0,-1 1 1,1-1-1,-1 1 0,-1-6 1,0 8-243,0 0 0,0 1-1,0-1 1,0 1 0,0 0 0,0 0 0,-1 0 0,1 0 0,-1 0 0,1 0 0,-1 1 0,0-1 0,1 1 0,-1 0 0,0-1 0,0 1 0,0 1-1,-4-2 1,-65-10 693,59 11-695,-80-8 106,0 5 0,-136 10 0,160 3-153,0 3 0,1 4 1,1 2-1,0 3 1,-111 52-1,137-52 18,1 2 0,1 1 0,2 2 0,0 2 0,2 1 0,0 2 0,3 1 0,1 1 0,1 2 0,2 1 0,1 2 0,2 0 0,2 2 0,1 0 0,-18 51 0,30-58-7,1 0 0,3 0-1,0 0 1,2 1 0,1 0-1,3 48 1,2-60-8,0-1-1,1 1 1,1-1 0,1 0 0,1-1-1,1 1 1,0-1 0,2 0 0,0-1 0,1 0-1,1-1 1,1 0 0,23 27 0,-14-21 17,0-1 1,2-1 0,0-1 0,2-1 0,0-1 0,1-1 0,1-2 0,54 26 0,-52-32-32,0 0 0,0-2 0,1-2 0,0 0 1,49 2-1,153-9 11,-228 1 11,87-9 88,-1-5 0,0-3 0,128-42-1,-54 14 17,-99 29-134,-2-3 0,65-28 0,-106 37 59,-1-1 1,0-1-1,0-1 0,-2-1 0,1 0 0,-2-2 0,0 0 0,-1-1 0,16-20 0,-17 15-40,-1 0-1,-1-1 1,-2-1-1,0 0 1,-1 0 0,-1-1-1,-1-1 1,-2 0-1,0 0 1,3-31 0,-3-17 80,-3-1 1,-7-104-1,2 163-90,-2 0 0,0 0 0,-1 0-1,-1 0 1,0 0 0,-1 1 0,0 0 0,-2 0-1,0 1 1,-16-24 0,-12-9 164,-65-68 0,94 108-136,-25-27-7,-1 3 1,-2 0 0,-1 2-1,-1 2 1,-51-29 0,60 42-362,-1 0-1,0 2 1,-1 1 0,0 1 0,-1 2 0,0 1 0,0 1-1,-51-2 1,0 6-1792,38 2-331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1:21:28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92 3826,'0'0'6331,"-5"-16"-5630,-15-49-429,18 56-119,5 7-94,9 11-12,-7-5 31,94 70 722,239 161-26,167 55-412,-499-287-367,7 5-25,-1-1 0,0 1 1,0 1-1,0 0 0,-1 1 1,12 13-1,-22-22-24,-1-1 0,1 0 0,-1 1 0,1-1 0,-1 0 0,0 1 0,1-1 0,-1 1 0,1-1 0,-1 1-1,0-1 1,1 1 0,-1-1 0,0 1 0,0-1 0,1 1 0,-1-1 0,0 1 0,0-1 0,0 1 0,0 0 0,0-1 0,0 1 0,0-1 0,0 1 0,0 0 0,0-1 0,0 1 0,0-1 0,0 1 0,0-1-1,-1 1 1,1-1 0,0 1 0,0 0 0,-1-1 0,1 1 0,0-1 0,-1 1 0,1-1 0,0 0 0,-1 1 0,1-1 0,-1 1 0,1-1 0,-1 1 0,-24 3-3886,3-4 303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1:21:29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869 13 8532,'0'0'1296,"-202"-12"-959,88 46-97,-13 29-144,-4 15 128,6 10 32,20 3-256,40-3-128,65-62-1793,0-14-3057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1:21:35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915 205 5491,'0'0'5682,"-2"-21"-4745,-10-63-292,11 81-563,1-1 0,-1 0-1,0 0 1,-1 1 0,1-1 0,-1 1-1,1-1 1,-1 1 0,0 0 0,0 0-1,-1 0 1,1 0 0,-1 0-1,1 0 1,-1 1 0,0-1 0,0 1-1,0 0 1,0-1 0,-1 2 0,1-1-1,0 0 1,-1 1 0,-4-2 0,-4 0 33,1 1 0,-1 0 0,1 1 0,-1 0 0,-20 2 0,14 0-45,11-1-61,-8-2 21,0 2 0,-1 0-1,1 1 1,0 0 0,0 1-1,0 1 1,0 1 0,0 0 0,1 1-1,0 0 1,-19 10 0,0 6 18,1 2 1,1 2 0,1 0 0,2 2 0,0 1 0,-31 42-1,13-7 33,2 2 0,-42 84 0,68-115-76,2 1 1,1 0-1,2 1 0,2 1 1,1 0-1,1 0 0,3 1 1,1 0-1,-1 46 0,6-76 2,0 1 0,0 0 1,0-1-1,1 1 0,0-1 0,1 1 0,0-1 0,1 0 0,-1 1 0,1-1 1,1-1-1,0 1 0,0 0 0,0-1 0,1 0 0,0 0 0,0 0 0,1-1 0,0 1 1,0-1-1,0-1 0,1 1 0,14 8 0,-1-2-11,1-1 0,1-1 0,0 0 0,0-2 0,1-1 0,0 0 0,0-2 1,32 4-1,25-2-24,91-4 0,-123-3 23,-6-1-17,0-2 0,0-1 0,-1-3 1,0-1-1,0-2 0,0-1 0,55-25 0,-74 27 13,-1-2 0,0 0 0,-1-1 0,0-1 0,0-1 0,-2-1 0,0-1 0,-1 0 0,0-1 0,-1-1 0,-1 0 0,-1-1 0,-1-1 0,19-35 0,-25 38 13,-1 0 0,0-1-1,-1 1 1,-1-1-1,0-1 1,-2 1 0,0 0-1,-1-1 1,-1 1-1,0-1 1,-2 1 0,-6-33-1,2 28 3,-1 0-1,0 0 1,-2 1-1,-1 0 1,-1 1-1,0 0 0,-2 1 1,0 0-1,-23-26 1,-6 0-54,-1 2 1,-3 1-1,-65-47 1,77 66-55,-1 2 0,0 1 1,-2 2-1,0 1 0,-78-25 0,89 37-136,0 0-1,-1 2 1,1 0-1,-1 2 0,-40 2 1,58 0 47,0 1 1,-1 0-1,1 0 1,0 0-1,0 1 1,0 1-1,0 0 1,0 0-1,1 0 1,-1 1-1,1 1 1,0-1-1,0 1 1,1 1-1,-1-1 1,1 1-1,-12 14 1,17-18-41,1 0-1,0 0 1,0 0 0,0 0 0,0 1 0,0-1 0,0 0 0,0 1 0,1-1 0,-1 1 0,1-1 0,0 4 0,-1 23-4171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1:21:36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15 204 4370,'0'0'4397,"8"-20"-4021,21-63 528,-28 81-765,-1 1 0,1 0 0,-1 0-1,0 0 1,1 0 0,-1-1 0,0 1 0,0 0-1,0 0 1,0-1 0,0 1 0,0 0-1,0 0 1,0-1 0,0 1 0,-1 0 0,1 0-1,-1-2 1,1 3-123,-1-1-1,1 1 0,-1-1 1,1 1-1,-1 0 1,1-1-1,-1 1 0,1 0 1,-1-1-1,0 1 1,1 0-1,-1 0 0,1-1 1,-1 1-1,0 0 1,1 0-1,-1 0 0,0 0 1,1 0-1,-1 0 1,0 0-1,1 0 1,-2 0-1,0 1-28,-1-1-1,1 1 1,-1 0 0,1 0-1,-1-1 1,1 2 0,-1-1-1,1 0 1,0 0 0,-3 3-1,4-3 17,0 1 0,0-1 0,0 1-1,0-1 1,1 1 0,-1-1 0,0 1-1,1 0 1,0-1 0,-1 1 0,1 0-1,0-1 1,0 1 0,0 0 0,0-1-1,0 4 1,0-4-3,1 0 0,-1 0 0,0-1 0,1 1 0,-1 0-1,0 0 1,1-1 0,-1 1 0,1 0 0,-1-1 0,1 1 0,0 0-1,-1-1 1,1 1 0,0-1 0,-1 1 0,1-1 0,0 1 0,0-1 0,-1 1-1,1-1 1,0 0 0,0 0 0,0 1 0,0-1 0,-1 0 0,1 0-1,0 0 1,0 0 0,0 0 0,1 0 0,0 0 11,1 0 0,0 0 0,0 0 0,0 0 0,0 0 0,0-1-1,0 1 1,0-1 0,0 0 0,-1 0 0,1 0 0,0 0 0,-1 0 0,1-1 0,-1 1 0,1-1 0,-1 0 0,0 0 0,1 0 0,-1 0 0,0 0-1,0 0 1,-1 0 0,1-1 0,0 1 0,-1-1 0,1 1 0,-1-1 0,0 0 0,0 1 0,0-1 0,0 0 0,-1 0 0,1 0 0,-1 0-1,1 0 1,-1 0 0,0 1 0,0-1 0,-1-3 0,1-42 203,-30 46-28,21 1-280,8 1 31,0 0 0,0-1-1,0 1 1,0 0 0,0 0-1,0-1 1,0 1-1,0 0 1,0 0 0,0 0-1,0 0 1,0 1 0,-1-1-1,1 0 1,0 0 0,0 1-1,0-1 1,0 0-1,0 1 1,0-1 0,1 1-1,-1-1 1,0 1 0,0 0-1,0-1 1,0 1-1,1 0 1,-2 1 0,12-2-7338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5:43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38 201 6227,'0'0'3666,"3"19"-2823,34 146 603,-35-148-1349,0-1 1,-2 33 0,0-26-170,0-23-139,0-7-1261,0-12 1220,1-55 72,-4 0 0,-16-106-1,15 165 169,2 1-1,-1-1 1,2 0-1,0 0 1,2-29 0,-1 43 28,1 0 0,-1 0 0,1 0 1,0 0-1,-1 0 0,1 0 1,0 0-1,0 0 0,0 1 1,-1-1-1,1 0 0,0 0 1,0 1-1,0-1 0,0 0 1,0 1-1,0-1 0,1 1 0,-1 0 1,0-1-1,0 1 0,0 0 1,0 0-1,0-1 0,1 1 1,1 0-1,39-1 281,-32 2-10,-3-2-220,0 1-1,0 0 1,0 1-1,0 0 1,0 0 0,0 0-1,8 3 1,-13-3-70,0 1 0,0-1 1,0 1-1,0-1 0,0 1 0,0 0 1,0-1-1,-1 1 0,1 0 0,-1 0 1,1 0-1,-1 0 0,0 1 0,0-1 1,0 0-1,0 1 0,0-1 0,0 0 1,0 1-1,-1-1 0,0 1 0,1-1 1,-1 5-1,-1 82 75,4-84-100,0-1-1,0 0 1,1 0 0,-1 0 0,1 0 0,5 4-1,48 31 779,-38-27-566,-1 0 0,-1 1 1,0 1-1,19 20 0,-35-33-173,0 0 0,0 0 0,-1 0 0,1 0 0,0 0 0,-1 0 0,1 0 0,0 0 0,-1 0 0,1 0 0,-1 0 0,0 1 0,1-1 0,-1 0 0,0 0 0,0 0 0,0 1 0,0-1 0,0 0 1,0 0-1,0 1 0,0-1 0,0 0 0,-1 0 0,1 1 0,0-1 0,-1 0 0,1 0 0,-1 0 0,0 0 0,1 0 0,-1 0 0,0 0 0,-1 2 0,-34 22 284,36-24-296,-47 24 105,-85 32 1,107-48-136,1-2 0,-1 0 0,0-2 1,-1-1-1,-42 3 0,68-7-54,0 0-1,-1 0 1,1 0 0,-1 0 0,1-1-1,0 1 1,-1 0 0,1 0 0,0 0-1,-1 0 1,1 0 0,-1 0 0,1-1-1,0 1 1,-1 0 0,1 0-1,0-1 1,0 1 0,-1 0 0,1 0-1,0-1 1,-1 1 0,1 0 0,0-1-1,0 1 1,0 0 0,-1-1 0,1 1-1,0 0 1,0-1 0,0 1 0,0-1-1,0 1 1,0 0 0,0-1 0,0 1-1,0-1 1,0 1 0,0 0 0,0-1-1,0 1 1,0-1 0,0 1-1,0 0 1,0-1 0,0 1 0,1 0-1,-1-1 1,0 1 0,0 0 0,0-1-1,1 1 1,-1 0 0,0-1 0,0 1-1,1-1 1,0 0-450,13-25-7263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1:21:43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637 165 3410,'0'0'3777,"3"-13"-3494,14-55 205,-16 66-385,-1 1 0,1-1 0,-1 0 0,0 1 0,1-1 0,-1 0 0,0 0 0,0 1 0,0-1 0,-1 0 0,1 0 0,0 1 0,-1-1 1,1 0-1,-1 1 0,1-1 0,-1 1 0,0-1 0,1 1 0,-1-1 0,0 1 0,0-1 0,-2-1 0,-1 0 10,1 0 1,-1 0 0,1 0 0,-1 1 0,0 0-1,0-1 1,0 1 0,0 1 0,-5-2-1,-6-2 48,1 2 0,-1 0 1,0 1-1,-27-1 0,29 2-166,1 0 1,-1 1-1,1 1 0,-1 0 1,1 1-1,-1 0 1,1 1-1,0 0 1,0 1-1,0 0 0,1 1 1,0 1-1,-18 10 1,-4 7 4,0 2 0,2 2 0,1 0 0,1 2 0,1 1 0,2 2 0,-31 46 0,50-64 0,0 1 1,0-1-1,2 2 0,0-1 1,0 1-1,2-1 1,-3 19-1,3 12 37,1 53 0,2-64-50,1-16 5,0 0 1,1 0-1,1 0 1,0-1 0,2 1-1,0-1 1,1 0-1,1 0 1,0-1-1,15 24 1,-9-20 14,1-2 1,1 1-1,1-2 0,0 0 1,1-1-1,1-1 0,32 23 1,-21-20-13,1-1 1,1-2 0,0-1 0,1-1-1,0-2 1,2-1 0,-1-2-1,1-1 1,0-1 0,0-2-1,57 1 1,-75-6 47,32 0 50,52-6 0,-81 3-94,-1-1 1,1 0 0,-1-1-1,0-1 1,33-16 0,-21 6 18,-1 0 0,0-2 0,-1-1 0,-1-2 0,-1 0 0,45-49 0,-59 57-16,-1-2-1,0 0 0,-1 0 1,-1 0-1,-1-2 0,0 1 1,-1-1-1,0 0 0,-2 0 1,0-1-1,-1 1 0,-1-1 1,0 0-1,0-29 0,-3 26-19,1 10 47,-1-1 1,0 1-1,-1-1 1,0 1 0,0-1-1,-2 1 1,1 0-1,-1-1 1,-1 1 0,-5-10-1,-120-190 349,110 182-412,6 10 55,-1 1 1,0 0-1,-1 2 0,-1-1 0,-1 2 0,0 0 0,-1 1 0,-1 1 0,0 0 0,-1 2 0,0 0 0,-32-12 0,15 10-88,0 2-1,-1 2 0,-1 1 0,0 2 1,0 2-1,-59 1 0,80 3 3,-39 0-119,-60 7-1,102-5-123,-1 1 0,1 0-1,0 1 1,0 0-1,1 1 1,0 1 0,-1 0-1,-23 16 1,24-8-2371,10-2-1146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1:21:44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45 3442,'0'0'2609,"0"-4"-2457,-3-8-167,2 13 539,2 26 861,-1-9-1217,41-18-72,-26 1-56,-9-1-13,1 0 0,-1 0 0,1 0 0,0-1-1,-1 0 1,9-2 0,-13 2-23,-1 0-1,1 0 1,-1 1-1,1-1 1,-1 0 0,1 0-1,-1-1 1,0 1-1,0 0 1,1 0-1,-1-1 1,0 1-1,0 0 1,0-1-1,0 1 1,-1-1-1,1 0 1,0 1 0,-1-1-1,1 1 1,-1-1-1,1 0 1,-1 1-1,0-1 1,0 0-1,0 0 1,0 1-1,0-4 1,0 4-3,0 0 0,0 0-1,0 0 1,0 0 0,0 0 0,0 0 0,0 0-1,0 0 1,-1 0 0,1 0 0,0 0 0,-1 0-1,1 0 1,-1 0 0,1 0 0,-1 0 0,1 0-1,-1 0 1,0 0 0,1 1 0,-1-1 0,0 0-1,0 1 1,1-1 0,-1 0 0,0 1 0,0-1-1,0 1 1,-2-2 0,-31 1 55,15 3-24,17-2-27,0 0 1,0 0-1,0 0 0,0 0 0,0 1 0,0-1 1,0 1-1,1 0 0,-1-1 0,0 1 1,0 0-1,0 0 0,1 0 0,-1 0 1,0 1-1,1-1 0,-1 0 0,1 1 1,0-1-1,-1 1 0,1-1 0,0 1 1,0 0-1,0 0 0,0-1 0,0 1 1,0 0-1,0 0 0,1 0 0,-1 2 1,-1 6 2,0 0 1,1 0 0,0 1 0,1 15 0,0-19-29,0-6 21,0 1 0,1-1 0,0 0 0,-1 0 0,1 0 0,0 0 0,-1 0 0,1 0 0,0 0 0,0 0 0,0 0 0,0 0 0,0 0 0,0-1 0,0 1 0,0 0 0,0-1 1,0 1-1,1 0 0,-1-1 0,0 0 0,0 1 0,1-1 0,-1 0 0,0 0 0,0 1 0,1-1 0,-1 0 0,0 0 0,3-1 0,52 1 242,-42-1-259,-14 1-16,0 0 25,0-1 1,1 1 0,-1 0 0,0 0 0,0-1 0,0 1 0,0 0 0,0 0 0,0-1-1,0 1 1,0 0 0,0-1 0,0 1 0,0 0 0,0 0 0,0-1 0,0 1 0,0 0-1,0-1 1,0 1 0,0 0 0,0 0 0,0-1 0,0 1 0,0 0 0,0 0 0,0-1-1,-1 1 1,1 0 0,0 0 0,0-1 0,0 1 0,0 0 0,-1 0 0,1 0 0,0-1-1,0 1 1,-1 0 0,1 0 0,0 0 0,0 0 0,-1 0 0,1-1 0,0 1 0,0 0-1,-1 0 1,1 0 0,0 0 0,-1 0 0,1 0 0,0 0 0,0 0 0,-1 0 0,1 0-1,0 0 1,-1 0 0,1 0 0,0 0 0,0 0 0,-1 1 0,1-1 0,-54 0-4135,33 0 99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1:21:45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0 976,'0'0'1724,"10"1"-1431,22 1-30,-23-1 37,-29 0-444,10-1-1411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1:21:52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422 181 4514,'0'0'3877,"-3"-5"-2866,0 2-838,-1 1-1,1-1 1,-1 0 0,1 1 0,-1-1 0,0 1 0,0 0 0,0 1 0,0-1-1,0 1 1,0-1 0,-1 1 0,1 0 0,0 1 0,-1-1 0,1 1 0,0 0-1,-1 0 1,-6 1 0,-1-1-98,-10 0-47,0 0 1,-32 6-1,45-4-33,0 0 0,1 1 1,-1 0-1,1 1 0,0 0 0,0 0 1,0 0-1,1 1 0,-8 6 0,1 0 5,1 0 1,1 1-1,0 0 0,0 1 0,-18 27 1,24-31-3,1 0 0,0 0 0,1 1 0,0 0 0,1 0 0,0 0 0,0 0 0,1 0 1,1 0-1,0 1 0,0 11 0,0-4 2,1 0 0,1-1 1,1 1-1,0 0 0,1-1 0,1 0 0,1 0 0,0 0 1,1 0-1,1-1 0,1 0 0,0 0 0,14 19 1,-8-15-16,1-1 1,1 0 0,0-1 0,1-1-1,1 0 1,30 20 0,-33-28 14,0 0 0,0-1 0,1-1 0,0 0 0,0-1 0,1-1 1,0 0-1,0-2 0,33 4 0,-25-5-160,0-1 0,0-1 0,29-4 1,-43 2 123,0 0 0,1-1 1,-1 0-1,0-1 0,0 0 1,-1-1-1,1 0 0,18-13 0,-19 12 28,0-1 0,0 0 0,-1-1 0,0 0 0,0 0 0,-1-1 0,0 0 0,-1-1 0,0 1 0,0-1 0,-1-1 0,0 1 0,-1-1 0,0 0 0,-1-1 0,0 1 0,-1-1 0,0 0 0,2-14 0,1-54 330,-4-94 0,-3 98-155,0 65-147,0 0-1,-1 1 0,-1-1 0,0 0 0,0 1 1,-1 0-1,0 0 0,-1 0 0,0 1 0,-1-1 1,0 1-1,0 0 0,-1 1 0,0-1 0,0 1 1,-1 1-1,0 0 0,-1 0 0,-9-6 0,-4-3 26,-1 1 0,0 1 0,-1 2 0,-1 0 0,0 1 0,-42-11 0,35 15-87,-1 2 0,0 1 0,-1 2 0,-44 2 0,67 0-100,-1 1 0,1 1 0,-1 0 1,1 0-1,0 1 0,0 1 0,0 0 1,1 0-1,-1 1 0,1 0 0,0 1 1,0 0-1,1 1 0,-14 12 0,21-18-85,1 0 0,0 0 0,0 1 0,0-1 0,0 0-1,0 0 1,0 1 0,0-1 0,0 1 0,1-1 0,-1 1 0,0-1-1,0 3 1,0 12-5114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1:21:53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4 4066,'0'0'4645,"-6"-4"-4080,6 5-558,0-1 0,0 0-1,0 0 1,0 0 0,0 0 0,0 0 0,0 0 0,0 0 0,0 0 0,0 0 0,0 0 0,0 1 0,0-1 0,0 0 0,0 0 0,0 0 0,0 0 0,0 0 0,0 0 0,0 0 0,0 0 0,0 0 0,0 0 0,0 1 0,0-1 0,0 0 0,0 0 0,0 0 0,-1 0 0,1 0 0,0 0 0,0 0 0,0 0 0,0 0-1,0 0 1,0 0 0,0 0 0,35 47 199,2-2 0,2-2 0,2-2 0,71 57 0,-109-96-265,0 0 0,0-1-1,-1 1 1,1-1 0,0 0 0,0 1-1,1-1 1,-1 0 0,0-1 0,0 1-1,0-1 1,1 1 0,3-1-1,-7-5-5214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1:21:53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355 1 4162,'0'0'3361,"-129"148"-3265,80-91 225,1-5-241,3-9-32,-1-8-96,12-13-128,31-22-1601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4:51.6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131 1965 240,'0'0'8001,"-31"-1"-6147,29-1-1847,-1 0 0,1 0 1,-1-1-1,1 1 0,0-1 0,0 0 0,0 0 0,1 1 0,-1-1 0,0-1 0,1 1 0,-2-5 0,-10-47 129,6 24-100,3 13-35,1-1 0,-2-33-1,5 37 15,-2 0 0,1 0 0,-2-1-1,0 1 1,-10-26 0,8 23-8,1-1-1,0 1 1,2-1-1,0 0 1,0 0-1,2 0 1,4-33 0,-2-10 12,-1 53 6,0 0-1,0 0 0,1 0 1,1 1-1,5-16 1,7-30-1,-11 36-19,1 0 1,1 1-1,0-1 1,10-17-1,-2 2 0,6-1 15,-17 30-11,0-1-1,0 0 1,0 0-1,0 0 0,-1 0 1,0 0-1,0 0 0,0-1 1,1-7-1,-2 0 39,1 0 0,1 1 0,1 0 0,0-1-1,0 1 1,1 0 0,12-19 0,3-1-64,31-38 1,7-7 63,-34 38 31,-17 26-69,1 0 0,0 0 1,1 0-1,1 2 1,14-15-1,30-27 22,48-62 1,-12 13-18,-74 82-2,2 2 0,1 0 0,0 1 0,1 0 0,0 2 0,2 1 0,-1 0 0,2 2 0,25-11 0,171-41-17,-197 60 1,0 1 0,0 1 0,41 2 0,-37 0 35,0 0 0,26-5 0,336-55 247,-167 34-123,-176 22-81,1 2 0,57 4 0,-17 0 21,-20 0-121,-1 2 0,81 17 1,-124-16 8,-1 2 1,26 10-1,33 10 229,57 9-242,139 58-1,-62-19 196,-186-65-175,-1 1 1,0 1-1,-1 2 0,0 1 0,41 31 0,-10 1-22,58 62 1,-28-30 122,135 94 1,-93-75-147,-103-78 113,110 92-102,-115-92 76,-1 1-1,-1 0 0,-1 2 0,17 27 1,95 122-79,-87-119 118,71 76-53,-63-52-133,-46-68 134,0 0-1,-1 0 1,0 0-1,0 0 0,3 16 1,3 5 76,-6 10-143,-1-8 120,0-18-1241,-9-17-2632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4:58.0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2033,'0'0'4199,"0"0"-4132,0 0 0,0-1-1,-1 1 1,1 0 0,0 0 0,0-1-1,0 1 1,0 0 0,0 0 0,0-1-1,0 1 1,0 0 0,0 0 0,0-1-1,0 1 1,0 0 0,0 0 0,0-1-1,0 1 1,0 0 0,1 0 0,-1-1-1,0 1 1,0 0 0,0 0 0,0 0-1,0-1 1,1 1 0,-1 0 0,0 0-1,0 0 1,0-1 0,0 1-1,1 0 1,-1 0 0,0 0 0,0 0-1,1 0 1,-1 0 0,0 0 0,0-1-1,1 1 1,-1 0 0,0 0 0,0 0-1,1 0 1,-1 0 0,0 0 0,0 0-1,1 0 1,-1 0 0,0 0 0,0 0-1,1 0 1,-1 1 0,0-1 0,118 38 153,-69-23-37,54 23 1,-48-15-127,56 28-29,-34-11 4,-75-39-36,0 0 0,0 0 0,0 0 0,0 0 0,-1 1 0,1-1 0,0 1 0,-1-1 0,1 1 0,-1-1 0,0 1 0,1 0 0,-1-1 0,0 1 0,0 0 0,0 0 0,0 0 0,0 0 0,-1 0 0,1 0 0,-1 0 0,1 0 0,-1 1 0,0-1 0,0 0 0,0 0 0,0 0 0,0 0 0,0 0 0,0 0 0,-1 1 0,1-1 0,-1 0 0,0 0 0,-1 2 0,0 1-3,0 0 0,0 0 0,-1-1 0,0 1 0,0-1-1,-6 7 1,-14 23-7,-35 73-1067,54-104-599,1-1-1130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4:58.6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1937,'0'0'3513,"2"10"-2795,8 29-209,-5-22-235,0-1 0,-2 1-1,1 0 1,0 22 0,-6 3-209,0-26-50,2 0 1,0 0-1,0 0 0,5 24 1,-5-39-37,0 0-10,0 0 0,1-1 0,-1 1 0,0 0 0,0 0 0,0 0 0,1-1 0,-1 1 0,0 0 0,1 0 0,-1-1 0,1 1 0,-1 0 0,1-1 0,-1 1 0,1 0 0,-1-1 0,1 1 0,-1-1 0,1 1 0,0-1 0,-1 1 0,1-1 0,0 1-1,0-1 1,-1 0 0,1 1 0,2-1 0,3 0-2306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4:59.0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64,'0'0'1041,"7"91"-1218,24-91 434,3-8-241,-21-5-32,-9 0-145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7:48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63 6163,'0'0'6595,"-3"-4"-5971,2 4-532,1 0 0,-1-1 0,0 1 0,1 0 0,-1-1 0,1 1 0,-1-1 0,1 1 0,-1-1 0,1 1-1,-1-1 1,1 1 0,0-1 0,-1 0 0,1 1 0,0-1 0,-1 1 0,1-1 0,0 0 0,0 1 0,0-1 0,0 0 0,-1 1 0,1-2 0,28 0 613,1828 6-603,-1827-5-113,-1-2 1,33-7 0,27-3-37,-77 6-1746,-16 1-2550,-12 0-1721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4:59.6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79 2017,'0'0'2265,"16"-3"-1363,349-43 1823,10 16-4023,-367 30-343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4:59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31 2049,'0'0'4434,"191"-29"-4258,-122 27 112,-16 2 417,-22 0-673,-18 0-32,-13 11 0,0 14 0,0 9 16,-17-2-16,-10 3-145,11-22-1167,6-6-1249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00.8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75 2817,'0'0'2151,"27"-6"-2279,-21 9 187,0-1 1,0 1 0,0-1 0,0 0-1,0-1 1,1 1 0,-1-1 0,1-1-1,9 1 1,-12-7 731,-4 5-772,0 1 0,0-1 1,0 1-1,0-1 0,0 1 0,0-1 0,0 1 0,0-1 1,1 1-1,-1 0 0,0-1 0,0 1 0,0-1 1,1 1-1,-1-1 0,0 1 0,1 0 0,-1-1 0,0 1 1,1-1-1,-1 1 0,0 0 0,1-1 0,-1 1 1,1 0-1,-1 0 0,1-1 0,-1 1 0,1 0 0,-1 0 1,1 0-1,-1 0 0,1 0 0,-1 0 0,1-1 0,-1 1 1,1 0-1,-1 0 0,1 1 0,6-1-22,0-1 0,0 1 0,0-1 0,0 0 1,13-4-1,-19 5 10,1-1 0,0 1 1,-1-1-1,1 0 1,-1 0-1,1 0 1,-1 0-1,1 0 0,-1 0 1,0 0-1,1 0 1,-1-1-1,0 1 0,0 0 1,0-1-1,0 1 1,0-1-1,0 0 0,0 1 1,-1-1-1,1 1 1,-1-1-1,1 0 1,-1 0-1,1 1 0,-1-1 1,0 0-1,0-2 1,0 3-17,-1 0 0,0 0 0,0 0 1,0 0-1,0 0 0,0 0 0,0 0 0,0 0 1,0 0-1,0 0 0,0 1 0,0-1 1,-1 1-1,1-1 0,0 1 0,-1-1 0,1 1 1,0-1-1,0 1 0,-1 0 0,1 0 1,-1 0-1,1 0 0,-2 0 0,-39-3-58,40 3 47,-14-1-4,-24 2-181,39 0 201,0-1-1,-1 1 1,1-1-1,0 1 0,0-1 1,0 1-1,0 0 1,1-1-1,-1 1 0,0 0 1,0 0-1,0 0 1,1 0-1,-1 0 0,0 0 1,1 0-1,-1 0 1,1 0-1,-1 0 0,1 0 1,-1 0-1,1 0 1,0 0-1,-1 1 1,1-1-1,0 0 0,0 0 1,0 0-1,0 0 1,0 2-1,48-1 261,-41-2-139,10 1-1541,-35 8 494,16-8 1014,-2 0-695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17.6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9108,'0'0'1553,"41"107"-5619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21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319 238 1697,'17'-123'240,"-17"83"-240,-3 9-64,-32 9 48,-2 7-480,1 9 496,-2 6 80,4 0 640,-7 9-208,-19 34-512,36-17-16,-3 5-1392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23.0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842 85 3618,'0'0'3940,"-19"-8"-3580,-4-3-243,-5-3 306,-1 1-1,-49-14 1,47 22 68,1 2 1,-1 0-1,0 3 1,-32 2-1,-6 0-88,58-1-385,1 0 0,-1 1 0,1 0 0,0 1 0,0 0 0,0 0 0,1 1 0,-1 1 0,1-1 0,0 2 0,0-1 0,0 1 0,1 0 0,0 1 0,0 0 0,-8 10 0,-14 17-38,1 1 0,-35 56 0,42-58 3,9-11 38,1 0-1,1 0 0,1 1 0,1 0 1,1 1-1,1 0 0,1 0 0,-4 41 1,2 19 76,4 99 0,4-142 23,0-32-121,1 0 0,0-1 1,0 1-1,1 0 0,0 0 0,0-1 1,1 1-1,0-1 0,1 0 1,0 0-1,0 0 0,7 9 1,-3-6 12,1 0 0,1-1 0,-1 0 0,2-1 0,-1 0 0,1-1 0,14 9 0,8 1-27,0-2 1,0-1-1,2-2 1,-1-1-1,39 7 1,-1-5-39,0-2 0,1-4 0,1-4 0,145-8 0,-203 2-32,0-1 0,0 0-1,0-1 1,-1-1-1,0 0 1,0-1-1,0-1 1,-1 0-1,0-1 1,18-13 0,-3-1 48,-2 0 1,0-2-1,35-43 1,-53 57 24,0 0 0,-1 0 0,0-1 0,-1-1 1,0 1-1,-1-1 0,0 0 0,-1-1 0,-1 1 1,0-1-1,0 0 0,-1 0 0,-1 0 0,0-1 1,-1 1-1,-1 0 0,0-1 0,0 1 0,-1 0 1,-1-1-1,-1 1 0,1 0 0,-2 0 0,0 0 1,-9-19-1,-6-5 76,-1 0 1,-3 2 0,-28-37-1,35 54-61,0 0-1,-1 2 1,-1 0-1,0 1 0,-1 0 1,-1 2-1,-22-12 0,-39-17 165,-1 3 0,-3 4 0,-90-25-1,133 51-374,0 1-1,-1 1 1,0 3-1,0 2 1,0 1-1,-66 8 1,105-6-291,-17 2-28,14 2-3551,7 0-1279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23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5667,'0'0'3006,"36"23"-2608,113 77-185,-134-90-111,1 0-1,-2 2 0,1 0 0,-2 0 1,24 28-1,-19-18 94,-6-7 36,0 1-1,16 32 1,-22-36-698,1 1-1,1-1 1,0 0-1,0-1 1,14 14-1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23.9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247 0 224,'0'0'8932,"-183"143"-8884,146-97-48,11-4-192,26-36-704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37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0 155 800,'0'0'2730,"10"-9"5503,33-29-8409,-33 31 218,1 1 0,0 1 0,1 0 0,-1 0 0,1 1 0,0 1 1,17-4-1,49-16 56,-62 17-102,0 2 1,1 0 0,-1 0 0,1 2 0,31-1 0,25-5-16,-12 1 80,0 3 0,107 5 0,-54 2 202,-69-3-141,1 2 0,-1 2 0,50 11 0,-44-2 23,-2 2 0,89 38 0,-124-44-133,0-1 0,-1 2 0,18 15 0,-23-18 9,3 3-17,-2 0 0,1 1 1,-2 0-1,14 21 0,4 6 79,59 84 48,-81-115-138,0 0 0,-1 0 0,1 1 0,-2-1 0,1 1 0,-1 0 0,0 0 0,0 0 0,-1 0 0,0 0 0,-1 12 0,9 40-5,22 113 41,-26-146 30,-1 1 0,0 47-1,-2-30-78,0-34 7,-1 0 0,-1 0 1,0 0-1,0 1 0,-1-1 1,-1 0-1,0 0 0,0 0 1,-1-1-1,-6 15 0,5-15-80,4-8-34,-1-1 1,1 1 0,-1 0 0,0-1 0,1 1-1,-1-1 1,0 1 0,0-1 0,0 1 0,-1-1-1,1 0 1,-2 3 0,-3-3-2846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41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3105,'0'0'5344,"0"1"-5200,0 1-32,0-2-5,1 14 19,1 1 0,0-1-1,1 0 1,0 0 0,2 0 0,10 25 0,-8-23-596,-1 0 0,-1 0 1,0 1-1,3 25 1,-7-29-48,7 31-2448,-7-39 351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7:50.2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57 328 11013,'-53'-7'518,"53"7"-491,0 0 0,0 0 0,0 0 0,1 0 0,-1-1 1,0 1-1,0 0 0,0 0 0,0 0 0,0-1 0,0 1 0,0 0 1,0 0-1,0 0 0,0-1 0,0 1 0,1 0 0,-1 0 1,0 0-1,0-1 0,-1 1 0,1 0 0,0 0 0,0 0 0,0-1 1,0 1-1,0 0 0,0 0 0,0 0 0,0-1 0,0 1 1,0 0-1,0 0 0,-1 0 0,1 0 0,0-1 0,0 1 0,0 0 1,0 0-1,0 0 0,-1 0 0,1 0 0,0 0 0,0-1 1,0 1-1,-1 0 0,1 0 0,0 0 0,0 0 0,0 0 0,-1 0 1,1 0-1,0 0 0,0 0 0,0 0 0,-1 0 0,18-6-56,282-44 767,-113 24-537,575-48-91,-748 74-103,719-87 161,159 21 14,-778 63-182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41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2465,'0'0'4274,"7"16"-3369,1 4-565,0 1 0,2-2 0,0 1 0,2-1 0,19 25 0,6 1 151,-22-25-904,2 0 0,0 0 1,36 29-1,-46-44-2020,-1-5-985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42.1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3778,'0'0'5314,"85"80"-4770,-64-67-528,6-3 225,-1-2-241,-2 1 160,7 4-336,-4-4-609,4 3-1040,-28-10-448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42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 3554,'0'0'1520,"149"-10"-1520,-118 7-704,-24-1 416,-4 2-1665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43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0 368,'0'0'4085,"7"9"-1351,-7 283-1514,-1-286-1230,0-1 0,-1 1 0,1 0 1,-1-1-1,0 0 0,0 1 1,-1-1-1,1 0 0,-1 0 0,-7 8 1,3-3-17,-1 0-1,0-1 1,0 0 0,-12 9 0,1-5-190,-1-1 0,-1 0 0,1-2 1,-2 0-1,1-1 0,-2-2 0,1 0 0,-1-1 0,0-1 0,0-1 0,-26 0 1,38-4-1730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44.9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1024,'0'0'3698,"4"0"-2913,3 0-382,-1 0 0,1 0 0,0 1 0,0 0 0,0 0 0,-1 0 0,1 1 0,-1 0 0,1 0 0,6 4 1,43 17-333,1-3 1,1-3-1,1-2 1,92 12 0,-127-24-62,-15-1-105,97 12-374,-38-17-3116,-61 0-382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46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 2945,'0'0'5486,"0"0"-5453,0 0 1,0 0 0,1 0-1,-1 0 1,0 0 0,0 0-1,0 0 1,0 0 0,0-1-1,0 1 1,0 0 0,1 0-1,-1 0 1,0 0 0,0 0-1,0 0 1,0 0 0,0 0-1,0 0 1,0 0 0,0 0-1,0 0 1,0 0 0,1 0-1,-1-1 1,0 1 0,0 0-1,0 0 1,0 0 0,0 0 0,0 0-1,0 0 1,0 0 0,0 0-1,0-1 1,0 1 0,0 0-1,0 0 1,0 0 0,0 0-1,0 0 1,0 0 0,0 0-1,0-1 1,0 1 0,0 0-1,0 0 1,0 0 0,0 0-1,0 0 1,0 0 0,0 0-1,0 0 1,-1-1 0,1 1-1,0 0 1,0 0 0,0 0-1,0 0 1,0 0 0,20 2 242,0 0 1,0 2 0,0 0-1,0 1 1,-1 1 0,1 1-1,-1 0 1,20 13-1,-17-10-340,76 27 216,-81-27-34,-13-8-115,0 1 0,1 0 0,0-1 0,0 0 0,0 0 1,0 0-1,0-1 0,0 1 0,0-1 0,11 0 0,-16-1 96,16-1-201,-8-2 66,1 0-1,-1-1 0,0 0 0,-1 0 0,1-1 0,-1 1 0,1-2 1,6-6-1,53-52-744,-52 48 295,11-11-1069,-11 5-980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49.8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0 177 4002,'0'0'4196,"18"0"-1037,13-1-3012,0-2 0,0-1-1,-1-2 1,39-11 0,18-5-24,-35 12-109,68-22 1,-73 14 10,1 2-1,0 3 1,101-16 0,115 24 315,-172 6-272,-70 0-44,0 2 0,0 0 0,0 2 0,32 10 0,-4 0-184,28 15 299,-15-5-83,-25-6-64,-36-18 60,2 1-519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51.5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3009,'0'0'2071,"4"9"-1759,13 28-85,-17-36-218,1-1 0,-1 1 0,0 0 1,1 0-1,-1 0 0,1-1 0,-1 1 1,1 0-1,-1-1 0,1 1 0,-1 0 1,1-1-1,0 1 0,-1-1 0,1 1 1,0-1-1,0 1 0,-1-1 0,1 1 1,0-1-1,0 0 0,0 1 0,0-1 1,-1 0-1,1 0 0,0 0 0,0 0 1,1 0-1,-1 0-8,-1 0 1,1 0 0,-1 0-1,1 0 1,-1 0-1,1 0 1,-1 1-1,1-1 1,-1 0-1,1 0 1,-1 0 0,1 0-1,-1 0 1,0 1-1,1-1 1,-1 0-1,1 1 1,-1-1-1,0 0 1,1 0-1,-1 1 1,0-1 0,1 1-1,-1-1 1,0 0-1,1 1 1,-1-1-1,0 1 1,1 0-1,13 31 876,21 68 0,-10-26-2129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51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3746,'0'0'2049,"24"111"-1953,-24-85-256,0 8 128,0-1-721,0-21-751,0-4-1938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53.1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2817,'0'0'5488,"0"15"-4661,-1 26-709,0 38 87,1-73-365,1 1 1,-1-1-1,2 1 1,-1-1-1,0 1 1,1-1 0,1 0-1,3 9 1,3-6-2584,-3-8-1702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7:50.6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14503,'108'-19'16,"-31"5"-16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53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4066,'0'0'1825,"-4"116"-1857,4-109-481,0 3-2368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54.0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2385,'0'0'6003,"31"97"-6003,-11-71-560,6 1-81,-6-1-1360,-16-22 417,-4 4-1298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54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3362,'0'0'4145,"112"78"-3792,-85-59-289,4-2-64,1 0 0,-1 0-1057,-24-16-1184,-4 4-2145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54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4082,'0'0'1393,"89"0"-1570,-82 0-2736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15:55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1713,'0'0'5338,"14"14"-3585,35 9-548,-11-5-895,0-1 0,80 22-1,-114-38-389,0 0 0,1-1-1,-1 1 1,0-1 0,1 0-1,-1 0 1,0 0-1,0-1 1,1 0 0,-1 1-1,0-2 1,0 1 0,0 0-1,0-1 1,0 0 0,0 1-1,-1-2 1,1 1-1,0 0 1,-1-1 0,0 1-1,1-1 1,-1 0 0,0 0-1,-1-1 1,1 1 0,-1 0-1,1-1 1,-1 0-1,0 1 1,0-1 0,0 0-1,-1 0 1,0 0 0,1 0-1,-1-1 1,-1 1 0,1 0-1,-1 0 1,1-8 0,-1 0-1961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3.3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7427,'0'0'5616,"5"2"-5461,13 2-116,1-1 1,0 0-1,0-1 0,0-1 0,0-1 1,26-2-1,11 0-199,7 2-609,-20 0-4102,-35 0-481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3.6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68 6915,'0'0'4002,"171"-4"-3778,-127-10-224,-1 0 0,-9-4-656,-31 9-1569,-3 1-3122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4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7892,'0'0'1843,"15"18"-690,136 152 301,-146-164-1400,0 0 1,0 0-1,0 1 0,-1-1 1,0 1-1,0 0 1,-1 0-1,1 1 1,-2-1-1,1 1 0,-1-1 1,0 1-1,-1 0 1,0 0-1,0 0 1,0 0-1,-1 0 0,-1-1 1,-1 15-1,-1-8 9,0 0 0,-1 0 0,0 0 0,-2 0 0,1-1 0,-2 0 0,0 0 0,0-1 0,-16 20 0,10-16-389,-22 32 774,33-46-834,1 0 1,0 1-1,0-1 0,0 0 0,1 1 1,-1-1-1,0 1 0,1 0 1,0-1-1,0 1 0,0 4 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4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8260,'0'0'1654,"12"22"-304,-6-10-1129,4 3-34,-1 1 0,-1 1 0,-1 0 0,0 0 0,-2 0 1,1 1-1,3 30 0,11 204 1016,-22-287-1466,-13-64 0,-1-16-54,15-78 109,1 187 210,2 0 0,-1 0 0,1 0 0,0 0 0,0 0 0,0 0 0,1 1 0,0-1 0,0 1 0,0 0 0,1-1 0,0 1 1,0 1-1,0-1 0,0 1 0,1 0 0,0 0 0,0 0 0,0 0 0,0 1 0,1 0 0,-1 0 0,1 0 0,0 1 0,-1 0 0,1 0 0,0 0 0,11-1 0,-11 2 19,1-1 1,0 1-1,-1 0 0,1 0 1,0 1-1,0 0 0,0 0 1,-1 1-1,1 0 0,0 0 1,0 1-1,-1-1 0,1 1 1,-1 1-1,1-1 0,-1 1 1,0 0-1,0 1 0,0-1 1,-1 1-1,1 1 0,-1-1 1,0 1-1,0-1 0,-1 1 1,6 7-1,-9-9-10,0-1 1,0 0-1,0 1 0,0-1 1,0 1-1,-1-1 1,1 1-1,-1-1 0,1 1 1,-1-1-1,0 1 0,0 0 1,0-1-1,-1 1 1,1-1-1,-1 1 0,1-1 1,-1 1-1,0-1 0,0 1 1,0-1-1,0 0 0,0 1 1,0-1-1,-1 0 1,1 0-1,-1 0 0,0 0 1,0 0-1,1 0 0,-3 1 1,-7 6 16,0 0 0,-1 0 0,0-2 0,-15 9 0,21-13-4,-26 13-41,23-13-50,1 1 1,0 0 0,0 0 0,0 1 0,0 0-1,1 0 1,0 1 0,-7 7 0,13-10-12,1-3-23,0 2 90,0-1-1,0 1 1,0-1 0,0 1 0,1-1-1,-1 1 1,1-1 0,-1 1-1,1-1 1,-1 1 0,1-1 0,0 0-1,0 1 1,0-1 0,0 0 0,0 0-1,2 2 1,38 25 64,-18-14 71,-1 1-1,0 2 1,26 25 0,-42-36-99,-1 0 0,1 0 1,-2 0-1,1 1 1,-1 0-1,0 0 0,0 0 1,-1 1-1,0-1 1,0 1-1,-1-1 0,0 1 1,0 0-1,-1 0 0,0 0 1,0 8-1,-1-13 3,-1 0-1,1-1 0,-1 1 1,1 0-1,-1-1 1,0 1-1,0-1 1,0 1-1,-1-1 1,1 0-1,0 1 0,-1-1 1,0 0-1,1 0 1,-1 0-1,0 0 1,0 0-1,0 0 0,0-1 1,0 1-1,-1-1 1,1 1-1,-4 0 1,-7 5 13,0-2 0,0 0 1,-18 5-1,15-6-46,-12 4-357,-1-1 0,0-1-1,0-1 1,-41 0 0,60-6-1548,9-2-1433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4.9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1 128 8052,'0'0'4821,"5"1"-4493,1-1-321,0 1 0,-1-1 1,1-1-1,0 1 1,-1-1-1,1 0 0,-1 0 1,1-1-1,-1 1 0,0-1 1,1-1-1,-1 1 0,0-1 1,0 1-1,-1-2 0,9-5 1,-9 6-28,1-1 0,-1 1 0,0-1 0,0 0 0,0 0-1,0-1 1,-1 1 0,1-1 0,-1 0 0,0 0 0,-1 0 0,1 0 0,-1 0 0,0 0 0,-1-1 0,1 1 0,-1-1 0,1-8 0,5 17 73,-1 11 70,-2 1 0,0-1-1,0 1 1,-2 0 0,1 0 0,-2 0 0,0 16-1,1 0 118,8 190-616,-10-220 300,-1 0 1,1 0 0,-1 0-1,1-1 1,-1 1 0,1 0 0,-1 0-1,1-1 1,-1 1 0,0 0-1,1-1 1,-1 1 0,0-1 0,0 1-1,1-1 1,-1 1 0,0-1-1,0 0 1,0 1 0,1-1-1,-1 0 1,0 1 0,0-1 0,0 0-1,0 0 1,0 0 0,0 0-1,-1 0 1,-32-3-4331,21-5 706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7:52.2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89 4658,'-3'-3'1392,"-16"-13"4238,19 15-5596,0 1 1,0-1-1,-1 1 0,1-1 1,0 0-1,0 1 0,0-1 0,0 1 1,0-1-1,0 0 0,1 1 1,-1-1-1,0 1 0,0-1 1,0 0-1,0 1 0,1-1 0,-1 1 1,0-1-1,1 1 0,-1-1 1,0 1-1,1-1 0,-1 1 1,1-1-1,-1 1 0,1-1 0,-1 1 1,1 0-1,-1-1 0,1 1 1,-1 0-1,1 0 0,-1-1 1,1 1-1,0 0 0,-1 0 0,1 0 1,-1 0-1,1-1 0,0 1 1,20-5 193,-1 0 1,0 1 0,1 1-1,0 0 1,-1 2-1,35 2 1,15-2-117,46-8 124,99-3-173,319 8 702,-267 1-1833,-1 2-5744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5.3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 4402,'0'0'6627,"53"-34"-6211,-6 30-352,5 4 336,1 0-384,0 0-16,2 0 129,2-6-65,-3-2-128,-10-6-113,-12 1-959,-32 4-1025,0 2-1681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5.7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5042,'0'0'6179,"171"65"-5523,-142-49 1,-13-1-529,-13-2 304,-3 4 16,0 11-144,-22 7 161,-11 5-465,-1-1-337,12-2 1,16-28-1617,6-5-1920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6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 9236,'0'0'3714,"47"10"-3426,-12-8-272,-2-2 144,-5 0-160,-9 0-400,-4 0-320,1 0-817,-16-7-912,0-4-1553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6.4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0 6051,'0'0'6211,"-20"116"-5379,20-57-160,0 5-624,0-6 112,0-6-160,11-10-48,11-16-16,6-9-1424,-15-17-2114,2 0-5106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6.7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112 99 9060,'0'0'1227,"0"25"-888,0 20 140,-1 51 980,21 182-1,-13-249-1428,2 22-44,-9-50-74,0-17-629,-3-28 140,-1-1 0,-15-58 0,-4-48-296,18-35-247,5 151 1141,1 34-5,-1-1 0,0 0 1,1 0-1,0 0 0,-1 1 1,1-1-1,0 0 0,0 1 0,0-1 1,0 1-1,0-1 0,0 1 1,0-1-1,0 1 0,1-1 1,-1 1-1,0 0 0,1 0 0,-1 0 1,1 0-1,0 0 0,-1 0 1,1 0-1,0 1 0,-1-1 1,1 1-1,0-1 0,0 1 0,0-1 1,0 1-1,2 0 0,10-2 211,1 0 0,28 2 0,-30 0-138,13-1 26,-15 0-9,0 1 1,0 0-1,0 1 0,20 3 0,-29-4-94,0 1-1,1 0 1,-1-1-1,0 1 1,0 0-1,0 0 1,0 0-1,0 1 1,0-1-1,0 0 1,0 1-1,0-1 1,-1 1-1,1 0 1,-1 0-1,1-1 1,-1 1-1,0 0 1,1 0-1,-1 0 1,0 1-1,0-1 1,-1 0-1,1 0 1,0 0-1,-1 1 1,1 3-1,0-1 19,0 1 0,-1-1-1,0 1 1,0-1 0,0 0-1,-1 1 1,0-1 0,0 0-1,0 1 1,-1-1 0,0 0-1,0 0 1,0 0 0,0 0-1,-1-1 1,0 1 0,0-1-1,0 1 1,-7 6 0,1-2-64,-1-1 0,-1-1 0,0 1 0,0-2 1,0 1-1,-1-1 0,-14 4 0,21-8-73,3-1 50,0-1 1,0 1-1,0-1 1,0 1 0,0 0-1,1 0 1,-1 0-1,0 0 1,0 0 0,1 0-1,-1 0 1,1 1-1,-1-1 1,1 1 0,-1-1-1,1 1 1,0-1-1,-2 4 1,22-2-467,16 0 614,-12-2 135,0 1 0,-1 1 0,37 10 0,-55-12-193,1 0 0,-1 1 0,0-1 0,0 1-1,-1 0 1,1 0 0,0 0 0,-1 0 0,1 1 0,-1-1 0,0 1 0,1 0 0,-1 0 0,-1 0 0,1 1 0,0-1 0,-1 0 0,0 1 0,0 0 0,0 0 0,0 0 0,0-1 0,-1 2 0,0-1 0,2 7 0,-2-5 42,-1-1 1,0 0 0,0 0 0,0 1 0,0-1 0,-1 0-1,0 0 1,0 0 0,0 0 0,-1 0 0,0 0 0,0 0-1,0 0 1,-5 7 0,2-5-9,-1 0-1,-1 0 1,1 0-1,-1-1 1,0-1 0,-1 1-1,-15 8 1,-17 9 25,0-2 1,-53 19 0,71-32-449,-1 0 1,-1-2 0,1 0-1,-1-2 1,-44 3 0,63-8-3012,5-6-2287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7.2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121 119 7940,'0'0'3692,"-3"-16"-3567,0 3-145,0 0-1,1 1 0,0-20 1,3 31 7,-1-1 1,1 1-1,-1-1 1,1 1 0,-1-1-1,1 1 1,0-1-1,0 1 1,0 0-1,0-1 1,0 1-1,0 0 1,0 0 0,0 0-1,1 0 1,-1 0-1,0 0 1,1 0-1,-1 0 1,1 0 0,-1 1-1,1-1 1,-1 0-1,1 1 1,2-1-1,-2 0 7,0 1 0,1-1-1,-1 1 1,1-1 0,-1 1 0,0 0-1,1 0 1,-1 0 0,1 0-1,-1 0 1,0 1 0,1-1-1,-1 1 1,0 0 0,4 1-1,-5 21 201,-1-17-155,0 3 8,0 1 0,0 0 0,-1-1 0,-1 1 0,0-1 0,0 1 0,-1-1 0,0 0 0,0 0 0,-1 0 0,0 0 0,-1-1 0,0 0 0,0 0 0,-1 0 0,0 0 0,0-1 0,-8 7 0,-16 13 351,18-16-207,0 0 0,-18 22-1,27-29-163,0 0 0,0 0 0,1 1 0,-1-1 0,1 1 0,0-1 0,1 1 0,-1 0 0,1 0 0,0 0 0,0 0 0,0 0 0,1 6 0,0-11-26,0 1 0,0 0 0,0 0 0,1-1 1,-1 1-1,0 0 0,0 0 0,1-1 0,-1 1 0,1 0 1,-1-1-1,1 1 0,-1 0 0,1-1 0,-1 1 1,1-1-1,-1 1 0,1-1 0,0 1 0,-1-1 1,1 0-1,0 1 0,0-1 0,-1 0 0,1 1 0,0-1 1,0 0-1,0 0 0,25 5 38,-23-5-27,26 2-7,0 0 0,41-4 0,-63 1-286,-1 1 0,1-1 0,-1 0-1,0-1 1,1 1 0,-1-1-1,0 0 1,0-1 0,0 0 0,0 0-1,0 0 1,-1 0 0,1-1-1,-1 0 1,0 0 0,0-1 0,4-4-1,3-10-5069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7.6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64 7363,'0'0'4098,"202"-43"-3826,-125 38-240,-5 1 144,-5-1-176,-13 0-176,-12 3-416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27.9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7700,'0'0'4113,"162"68"-3040,-128-37-721,-5-6 128,-14 2-64,-15 1-368,0 6 193,-53 6-241,-22 6-401,32-32-335,6-2-2545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2.4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1 384,'0'0'10979,"8"0"-10721,150 0-530,-90 0-4090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2.7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7123,'0'0'5635,"75"34"-5491,-35-33-16,0 2-96,11-3-32,7 0-144,1-12-80,-1-12-1521,-42 13-1585,-7 1-2992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7:56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149 187 2641,'0'0'4106,"-10"-18"416,10 679-2638,0-661-1852,0-9-195,-2-57-117,-3 0 0,-18-90 0,11 95 204,3 0 0,3-1 0,2 0 1,8-114-1,-3 171 73,-1 0 0,1 0-1,0-1 1,0 1 0,1 0 0,0 0 0,0 0 0,0 0 0,0 1 0,1-1-1,-1 0 1,1 1 0,1 0 0,-1-1 0,0 1 0,5-3 0,-3 3 9,0 1 0,0 0-1,1 0 1,-1 1 0,1-1 0,-1 1 0,1 1 0,0-1 0,0 1 0,-1 0-1,1 0 1,0 0 0,11 1 0,-4 1 37,-1 0 0,0 1 0,0 0 0,0 0-1,-1 2 1,1-1 0,-1 2 0,0-1 0,0 1 0,0 1 0,0 0 0,-1 1-1,13 10 1,-21-16-41,7 6 29,1-1 1,-1 2-1,0-1 0,12 15 0,-20-21-29,1 1 0,-1 0-1,0-1 1,0 1 0,1 0-1,-1 0 1,0 0-1,-1-1 1,1 1 0,0 0-1,0 0 1,-1 1 0,1-1-1,-1 0 1,0 0-1,0 0 1,0 0 0,0 0-1,0 0 1,0 0 0,0 1-1,0-1 1,-1 0-1,0 0 1,1 0 0,-1 0-1,0 0 1,0 0 0,0-1-1,0 1 1,0 0 0,0 0-1,-3 2 1,-2 3-3,-2-1 0,1 0 0,-1-1 0,1 0 0,-2 0 1,-16 7-1,-65 23-94,39-16-15,27-6-7,23-13 111,1 0 1,0 0 0,0 1 0,0-1 0,0 0 0,0 0 0,0 0 0,0 0 0,0 0 0,0 1 0,0-1 0,0 0 0,0 0 0,0 0 0,0 0 0,0 0 0,0 1 0,0-1 0,0 0 0,0 0 0,0 0 0,0 0 0,0 0 0,0 1 0,0-1 0,0 0 0,0 0-1,0 0 1,0 0 0,0 0 0,0 0 0,1 1 0,-1-1 0,0 0 0,0 0 0,0 0 0,0 0 0,0 0 0,0 0 0,0 0 0,1 0 0,-1 0 0,0 0 0,0 0 0,0 1 0,0-1 0,0 0 0,1 0 0,-1 0 0,0 0 0,0 0 0,0 0 0,0 0-1,0 0 1,1 0 0,-1 0 0,0 0 0,0 0 0,0-1 0,0 1 0,0 0 0,1 0 0,-1 0 0,46-2-416,-34 1 524,44-5-112,-30 2 89,0 2 1,31 1-1,-55 1-60,1 0 0,0 1 0,-1-1-1,1 1 1,-1-1 0,1 1-1,-1 0 1,1 0 0,-1 0 0,0 1-1,1-1 1,-1 0 0,0 1-1,0 0 1,0-1 0,0 1 0,0 0-1,0 0 1,2 3 0,-1 0 23,-1 0 0,0-1-1,1 1 1,-1 0 0,-1 0 0,1 0 0,-1 0 0,0 1 0,1 8 0,-1-7-6,-1 0 0,0 1 1,0-1-1,0 1 0,-1-1 0,0 0 1,-1 0-1,0 1 0,0-1 0,0 0 1,-1 0-1,0-1 0,0 1 0,-7 10 0,-13 4-34,0 0 0,-2-2-1,0 0 1,-1-2 0,0-1-1,-1-1 1,-1-1 0,-1-2-1,0 0 1,-43 10 0,-5-9-998,24-10-3122,41-3-266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3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48 7443,'0'0'2887,"-2"24"-2660,-10 392 2342,12-338-2227,4-78-445,0-13-227,-4-458-2543,0 467 2892,1 1-1,-1 0 1,1 0-1,0-1 1,0 1-1,0 0 1,0 0-1,0 0 1,1 0 0,0 0-1,-1 0 1,1 1-1,0-1 1,0 1-1,1-1 1,-1 1-1,0-1 1,1 1 0,-1 0-1,1 0 1,0 1-1,0-1 1,0 0-1,0 1 1,0 0-1,0 0 1,0 0 0,0 0-1,0 0 1,6 0-1,12-3 87,0 1-1,0 1 0,34 2 0,-41 0-50,0-1 10,32 2 233,-45-1-286,0 0 1,0 0-1,0 1 0,0-1 1,0 0-1,0 1 0,0-1 1,0 0-1,0 1 1,0-1-1,0 1 0,0 0 1,0-1-1,0 1 0,0 0 1,0 0-1,-1-1 1,1 1-1,0 0 0,0 0 1,-1 0-1,1 0 0,-1 0 1,1 0-1,-1 0 1,1 0-1,-1 0 0,0 0 1,1 0-1,-1 0 0,0 1 1,0 0-1,0 5 41,0-1 0,-1 0 0,0 0 0,0 0 1,-1 0-1,1 0 0,-1 0 0,-1-1 0,1 1 0,-1 0 0,0-1 0,0 0 0,-7 9 0,-2 0-16,-2 0-1,0-1 0,-16 13 1,14-14-52,2 1-1,-1 0 1,-12 16 0,26-28-12,1 0 0,-1-1 0,0 1 0,1 0 0,-1 0 0,0-1 1,1 1-1,-1 0 0,1 0 0,0 0 0,-1 0 0,1 0 0,-1 0 0,1 0 0,0 0 0,0 0 1,0 0-1,0 0 0,0 0 0,0 0 0,0 0 0,0 0 0,0 0 0,0 0 0,0 0 0,0 0 0,1 0 1,-1 0-1,1 0 0,23 15-563,2-1 562,-4 10 324,-1 1 1,26 43-1,-45-67-271,0 1 0,-1 0 0,1-1-1,-1 1 1,1 0 0,-1 0 0,0-1 0,0 1 0,0 0 0,0 0-1,-1 0 1,1 0 0,-1 0 0,0 1 0,0-1 0,0 0 0,0 0 0,-1 4-1,0-4 22,-1-1 0,1 1 0,0-1 0,-1 0-1,1 0 1,-1 1 0,0-1 0,1 0-1,-1 0 1,0 0 0,-1-1 0,1 1 0,0-1-1,0 1 1,-1-1 0,-3 2 0,-6 2 37,0-1 0,0 0-1,0-1 1,-1-1 0,1 0 0,-1-1 0,-18 0 0,30-1-99,-1 1 0,1-1 0,0 0 0,0 0 0,0 0 1,-1-1-1,1 1 0,0 0 0,0 0 0,0-1 0,-1 1 0,1 0 0,0-1 0,0 0 0,0 1 0,0-1 0,0 1 0,0-1 1,0 0-1,0 0 0,0 0 0,0 1 0,1-1 0,-1 0 0,-1-2 0,-2-30-3237,4 27 2239,0-7-3203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3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0 155 7155,'0'0'2641,"16"-18"-2534,6-9-94,1-2-181,50-49 0,-73 78 177,1 0 0,-1-1 0,1 1 0,-1 0 0,1-1 0,-1 1 0,1 0 0,-1 0 0,1 0 0,-1 0 0,1 0 0,0-1 0,-1 1 0,1 0 0,-1 0 0,1 0 0,0 1 1,-1-1-1,1 0 0,-1 0 0,1 0 0,-1 0 0,1 0 0,0 1 0,-1-1 0,1 0 0,-1 1 0,1-1 0,-1 0 0,1 1 0,-1-1 0,0 0 0,1 1 0,-1-1 0,1 1 0,-1-1 0,0 1 0,1-1 0,-1 1 0,0-1 0,0 1 0,1-1 0,-1 1 0,0-1 0,0 2 0,12 28 182,-10-26-111,7 28 322,9 50 0,-16-63-235,2 0 0,0 0 1,1 0-1,1 0 1,0-1-1,2 0 1,0 0-1,13 20 0,-20-36-179,0 0 0,0-1-1,0 1 1,0 0-1,1-1 1,-1 1 0,0-1-1,1 1 1,-1-1-1,1 0 1,0 1-1,-1-1 1,1 0 0,0 0-1,0 0 1,0 0-1,0-1 1,0 1 0,0-1-1,0 1 1,0-1-1,0 1 1,0-1 0,0 0-1,0 0 1,2 0-1,-2-1-106,0 0 0,-1 0 0,1 0 0,-1-1 0,1 1-1,-1 0 1,1 0 0,-1-1 0,0 1 0,0-1 0,0 1 0,0-1 0,0 0-1,0 0 1,0 1 0,0-1 0,-1 0 0,1 0 0,-1 0 0,1 1-1,-1-1 1,0 0 0,1 0 0,-1-2 0,1-22-2453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4.3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45 5875,'0'0'2113,"21"-10"-2041,1 0-16,42-13 0,-62 22-42,0 1-1,0 0 1,0 0 0,0 0 0,0 0-1,0 0 1,1 0 0,-1 0 0,0 1 0,0-1-1,0 1 1,0 0 0,-1-1 0,1 1 0,0 0-1,0 0 1,0 0 0,-1 0 0,1 1 0,0-1-1,-1 0 1,1 1 0,-1-1 0,1 1-1,0 1 1,22 42 220,-21-39-162,0 4 25,1 0 0,-2 1 0,1-1 0,1 21 0,-3-27-63,-1 1 0,0-1 1,0 0-1,0 1 1,0-1-1,-1 0 0,0 1 1,0-1-1,0 0 1,0 0-1,0 0 0,-1 0 1,0 0-1,-4 7 1,-36 28 142,-10 9 99,49-45-263,1 1-1,-1 0 0,1-1 1,0 1-1,0 0 0,0 0 1,0 0-1,1 0 1,0 0-1,0 0 0,0 1 1,0-1-1,0 9 0,1-13-16,0 1-1,0 0 0,0 0 0,0 0 0,0-1 0,0 1 0,1 0 0,-1 0 0,0 0 0,0-1 0,1 1 0,-1 0 0,0 0 0,1-1 0,-1 1 1,1 0-1,-1-1 0,1 1 0,-1 0 0,1-1 0,-1 1 0,1-1 0,0 1 0,-1-1 0,1 1 0,0-1 0,0 0 0,-1 1 0,1-1 0,1 1 1,27 0-61,-19-1 72,15 1-109,-15-1-33,0 1 0,-1-1 0,1 0 0,-1-1 0,1 0 0,-1-1 0,0 0-1,1 0 1,-1-1 0,15-7 0,2-3-2991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4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7892,'0'0'2721,"105"15"-2401,-74-15-208,-6 0-128,-1 0 16,-6 0-320,11 0-208,-4 0-1153,-22 0-1425,0-8-1616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4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0 6531,'0'0'2513,"-6"129"-1777,6-85 321,0-2-481,0 2-240,0-5-272,0-4-64,0-9 0,6-6-368,1-20-1265,-1 0-2672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5.4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116 118 6259,'-1'23'883,"-1"16"-760,-4 135 1972,6-142-1407,1-1-1,2 1 0,10 49 1,21 32-110,-46-659-3192,12 540 2608,0 0 1,0 0-1,1 0 1,0 0-1,0 0 1,0 0-1,1 1 1,0-1-1,0 1 0,6-11 1,-7 15 17,0-1-1,1 0 1,-1 0 0,1 1-1,0-1 1,-1 1 0,1-1-1,0 1 1,0 0 0,0 0-1,0 0 1,0 0 0,0 0-1,0 0 1,0 0-1,0 1 1,0-1 0,1 1-1,-1 0 1,0-1 0,0 1-1,1 0 1,-1 0 0,0 1-1,0-1 1,1 0 0,-1 1-1,0-1 1,0 1 0,0 0-1,3 1 1,-2 0 37,0-1 0,0 1 1,0 0-1,0 0 0,-1 0 0,1 0 0,-1 1 1,0-1-1,1 1 0,-1-1 0,0 1 0,2 4 1,22 42 304,-16-27-142,-7-17-200,-1 1-1,1-1 1,-1 1 0,0-1 0,0 1-1,-1 0 1,0-1 0,0 1 0,0 0-1,-1 0 1,0 0 0,0 0-1,0 0 1,-1 0 0,0 0 0,-3 9-1,1-7 1,0-1 0,0 0-1,-1 1 1,0-2-1,-1 1 1,0 0 0,0-1-1,0 0 1,-1 0 0,1 0-1,-9 6 1,6-7-65,4-2-10,1-1 1,-1 1 0,1-1-1,0 1 1,-1 0 0,1 1-1,1-1 1,-1 0 0,0 1-1,-3 5 1,35-4-346,-26-5 416,1 1 1,-1-1 0,0 1 0,0 0 0,0 0 0,0 1 0,0-1 0,0 1 0,-1-1-1,1 1 1,0 0 0,-1 0 0,1 0 0,-1 0 0,0 1 0,1-1 0,-1 0 0,0 1-1,-1 0 1,1-1 0,0 1 0,-1 0 0,3 6 0,-2 1 134,0 0 1,-1 1-1,0-1 1,0 0-1,-2 21 1,0-1 126,1-25-211,0-1-1,0 1 0,-1 0 1,0-1-1,1 1 1,-2-1-1,1 1 0,0-1 1,-1 1-1,0-1 1,0 0-1,0 0 0,-1 0 1,1 0-1,-1 0 1,0-1-1,0 1 0,-6 4 1,1-2 13,0 0 0,-1-1 0,0 0 0,0 0 0,0-1 0,0 0 0,-18 4 0,6-3-195,0 0-1,0-1 1,0-2-1,0 0 1,-1-1-1,-23-2 1,41-3-1611,4-9-1638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5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 73 3746,'0'0'5714,"13"-11"-5756,38-36 47,-50 45-1,1 1 1,-1 0-1,1-1 0,-1 1 0,1 0 1,-1 0-1,1 0 0,0 0 0,0 1 1,-1-1-1,1 0 0,0 1 1,0 0-1,0-1 0,0 1 0,3 0 1,-4 0 1,0 0 1,0 0 0,0 1 0,-1-1 0,1 1-1,0-1 1,0 1 0,0-1 0,-1 1-1,1-1 1,0 1 0,0 0 0,-1-1 0,1 1-1,-1 0 1,1 0 0,0 0 0,-1-1 0,0 1-1,1 0 1,-1 0 0,1 1 0,1 5 90,-1 0 0,0 0 0,0 0 0,0 0 1,-1 13-1,0-16 14,0 3-43,-1 1-1,0-1 1,0 0-1,0 0 1,-1 0-1,0 0 0,0 0 1,-1 0-1,0-1 1,0 1-1,-1-1 1,0 0-1,0 0 1,0 0-1,-1 0 1,1-1-1,-8 6 1,-2 6 35,-2 1 57,-32 41 148,45-55-289,0 1 1,1-1 0,-1 1 0,1-1-1,-1 1 1,2 0 0,-1 0-1,0 0 1,1 0 0,0 0 0,0 6-1,0-11-17,1 0-1,0 0 0,0 1 0,0-1 1,0 0-1,0 1 0,0-1 1,0 0-1,0 1 0,0-1 0,1 0 1,-1 1-1,0-1 0,0 0 1,0 0-1,0 1 0,0-1 0,0 0 1,1 1-1,-1-1 0,0 0 0,0 0 1,0 1-1,1-1 0,-1 0 1,0 0-1,0 0 0,1 1 0,-1-1 1,0 0-1,0 0 0,1 0 1,-1 0-1,0 0 0,1 0 0,-1 1 1,0-1-1,0 0 0,1 0 1,-1 0-1,0 0 0,1 0 0,-1 0 1,0 0-1,1 0 0,-1 0 0,0-1 1,1 1-1,-1 0 0,0 0 1,1 0-1,1 0-17,9 0-84,-1-1 0,1 0-1,-1 0 1,0-1 0,1-1 0,-1 1-1,0-2 1,0 1 0,-1-1 0,1-1-1,14-9 1,26-27-3312,-37 27-662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6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6 7123,'0'0'1820,"6"-2"-1770,-1 1-39,-1 0 0,1 0-1,0 1 1,-1 0-1,1 0 1,0 0-1,-1 0 1,1 1-1,-1-1 1,1 1 0,-1 0-1,1 1 1,-1-1-1,1 1 1,-1 0-1,0 0 1,0 0-1,0 1 1,0-1 0,0 1-1,-1 0 1,1 0-1,-1 0 1,4 6-1,-3-5 32,0 1 0,-1-1 0,1 1 0,-1 0 0,-1-1 0,1 2 0,-1-1 0,0 0 0,0 0 0,0 1 0,0-1 0,-1 1 0,0-1 0,-1 1 0,1 0 0,-1-1 0,0 1 0,0 0 0,-1-1 0,0 1 0,-2 10 0,1-13-11,0 0 1,1 1-1,-2-1 1,1 0-1,0 0 1,0-1-1,-1 1 0,0 0 1,0-1-1,1 1 1,-1-1-1,-1 0 1,-3 2-1,-54 27 124,31-17 5,24-11-147,-7 3 30,0 2-1,1-1 0,-18 16 1,27-21-39,0 1 1,0 0 0,1 0 0,-1 0 0,1 0 0,0 0-1,0 0 1,0 1 0,0-1 0,1 1 0,-1 0-1,1-1 1,0 1 0,0 0 0,0 0 0,0 0-1,1 7 1,0-9 2,1 0-1,0-1 1,0 1 0,0-1-1,0 1 1,1 0 0,-1-1-1,0 0 1,1 1 0,-1-1-1,1 0 1,-1 0-1,1 0 1,-1 0 0,1 0-1,0 0 1,0 0 0,-1 0-1,1-1 1,0 1 0,0-1-1,0 1 1,0-1-1,0 0 1,0 0 0,2 0-1,64 8 261,-61-8-243,184 2-579,-116-2-4042,-60 0-1110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6.8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 6675,'0'0'3458,"105"20"-3186,-71-20-144,2 0-128,-1-3 0,-4-8-416,-3-6-145,-25 8-2144,-3 2-2897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7.2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0 8116,'0'0'2145,"-6"148"-1473,6-101 256,0 4-255,0-6-289,0-3-256,0-9-240,3-1 112,6-7-945,-6-25-735,4 0-3171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7:59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1841,'0'0'3297,"-36"4"-1426,-17-5-1089,34-1-636,0 1 0,0 1 0,0 0 0,0 2 0,0 0 0,0 1 0,-36 13 1635,89-15-1215,924 20 2443,-244-13-2662,-625-8-2265,-87 0-307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49.1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69 138 64,'0'0'10290,"-3"-19"-10119,-4-61-86,7 79-84,0-1 0,0 1 0,0-1 0,1 1 0,-1-1 0,0 1 0,1-1 0,-1 1 0,1 0 0,-1-1-1,1 1 1,0 0 0,0-1 0,-1 1 0,1 0 0,0 0 0,0 0 0,0 0 0,1 0 0,-1 0 0,0 0 0,0 0 0,0 0 0,1 0 0,-1 1-1,0-1 1,1 0 0,2 0 0,36-3 20,-35 4-18,2 0 16,1 0-1,0 0 1,-1 0 0,1 1 0,-1 0 0,0 1-1,1 0 1,11 4 0,-16-4-5,-1 0 0,1 0-1,-1 0 1,1 0 0,-1 1 0,0-1 0,0 1 0,0-1 0,0 1-1,0 0 1,-1 0 0,1-1 0,-1 1 0,0 0 0,1 0 0,-2 1-1,1-1 1,0 0 0,-1 0 0,1 0 0,-1 1 0,0-1 0,0 4-1,1 4 35,0 0-1,-1 0 0,0 1 0,0-1 0,-2 0 0,1 0 0,-1-1 0,-1 1 0,0 0 0,0-1 0,-1 1 0,-1-1 0,-6 11 0,-122 157 519,95-130-499,33-41-57,0 0 1,1 0 0,0 0-1,0 0 1,1 1 0,0 0-1,0-1 1,1 1 0,0 0-1,0 0 1,1 1 0,0-1-1,0 0 1,1 0 0,0 1-1,0-1 1,3 11 0,-3-18-18,1-1 1,-1 1 0,1 0-1,0 0 1,0 0-1,0 0 1,-1-1 0,1 1-1,0 0 1,0-1-1,0 1 1,0 0 0,0-1-1,0 1 1,0-1-1,0 0 1,0 1 0,1-1-1,-1 0 1,0 0-1,0 0 1,0 0-1,0 0 1,0 0 0,2 0-1,39 0 9,-31-1 27,5 1-144,11 1 87,46-7 0,-63 5-590,1-2 0,0 0 0,-1 0 0,12-5 1,-6 0-4023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50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122 1 3249,'0'0'3717,"0"24"-3290,-9 447 3214,9-450-3580,-3 37 137,3-59-196,0 1-1,0 0 1,0 0-1,0-1 1,0 1-1,0 0 1,0 0-1,0-1 1,0 1-1,0 0 1,0 0 0,0-1-1,0 1 1,0 0-1,0 0 1,-1-1-1,1 1 1,0 0-1,0 0 1,0 0-1,0-1 1,0 1-1,-1 0 1,1 0-1,0 0 1,0 0-1,-1-1 1,1 1 0,0 0-1,0 0 1,0 0-1,-1 0 1,1 0-1,0 0 1,0 0-1,-1 0 1,1 0-1,0 0 1,0 0-1,-1 0 1,1 0-1,0 0 1,-1 0-1,1 0 1,0 0 0,0 0-1,-1 0 1,1 0-1,0 0 1,0 0-1,0 0 1,-1 1-1,1-1 1,0 0-1,0 0 1,0 0-1,-1 0 1,1 1-1,0-1 1,0 0 0,0 0-1,0 0 1,-1 1-1,1-1 1,0 0-1,0 0 1,0 1-1,-10-22-155,2-1 0,1 0 0,0-1 0,2 0 0,0 0 0,-2-30 0,4 8 2,2 0 0,7-64 0,-4 101 137,0-1 1,0 1-1,1-1 0,1 1 1,-1 0-1,1 0 0,1 1 1,-1-1-1,1 1 0,11-11 1,-14 14 51,0 1 0,1 0 0,0 0 0,0 0 0,0 0 0,0 1 0,0-1 0,0 1 1,1 0-1,-1 0 0,1 0 0,0 0 0,-1 0 0,1 1 0,0 0 0,0 0 0,0 0 0,0 0 1,0 1-1,0-1 0,0 1 0,0 0 0,0 0 0,1 1 0,4 0 0,-8 0-19,0 0 1,0 0-1,0 0 0,1 0 0,-1 0 0,0 1 0,-1-1 1,1 0-1,0 0 0,0 1 0,0-1 0,-1 1 0,1-1 1,-1 1-1,1-1 0,-1 1 0,0-1 0,1 1 0,-1-1 1,0 1-1,0 1 0,1 40 321,-1-35-219,0-2-97,1 0 0,-1 0-1,-1 0 1,1 0-1,-1 0 1,0-1 0,0 1-1,-1 0 1,0 0-1,0-1 1,0 1 0,0-1-1,-1 0 1,0 0 0,0 0-1,-1 0 1,1 0-1,-1-1 1,0 1 0,0-1-1,-1 0 1,-6 5 0,-22 12 90,27-17-88,-1 0 0,1 0 0,-1 0 0,1 1 0,-7 8 1,52-4-1728,-28-4 1765,-1 2 0,-1-1 0,1 1 0,-1 1 0,0 0 0,0 0 0,-1 0 0,0 1 0,-1 1 0,0-1 0,-1 1 0,0 0 0,0 1 0,-1-1 0,6 18 0,-9-23-15,-1 0 0,0 0 0,0-1-1,0 1 1,0 0 0,-1 0 0,0 0 0,0 0 0,0 0-1,-3 9 1,3-12-11,-1 1 0,0-1-1,0 0 1,0 0-1,0 0 1,-1 0 0,1 0-1,-1 0 1,1 0 0,-1 0-1,1 0 1,-1-1-1,0 1 1,0-1 0,0 1-1,0-1 1,0 0 0,0 0-1,0 0 1,-1 0-1,1 0 1,-3 1 0,-16 2 6,1 0 1,-1-1 0,0-2 0,0 0-1,-26-2 1,30 0-120,15 2-15,1-1-1,-1 0 0,0 0 0,0 0 1,1-1-1,-1 1 0,0 0 0,0-1 1,1 1-1,-1-1 0,0 1 0,1-1 1,-1 0-1,1 1 0,-1-1 1,1 0-1,-1 0 0,1 0 0,0 0 1,-1-1-1,1 1 0,0 0 0,0-1 1,0 1-1,0 0 0,0-1 0,0 1 1,0-1-1,0 0 0,1 1 0,-1-1 1,1 0-1,-1 1 0,1-1 0,0 0 1,-1 1-1,1-1 0,0 0 1,0 0-1,0 1 0,0-1 0,1 0 1,0-2-1,3-4-3006,15 2-2379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50.4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1 117 3554,'0'0'6851,"18"-8"-6937,59-25-154,-72 31 197,0 0 0,0-1-1,0 0 1,-1 1-1,0-2 1,1 1 0,-1 0-1,0-1 1,0 0-1,-1 0 1,1 0 0,-1 0-1,0 0 1,0-1-1,-1 0 1,1 1 0,-1-1-1,2-6 1,-1 383 3695,7-374-8267,-7-7-171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51.2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172 60 6291,'0'0'2019,"0"30"-1704,0 185 1129,9 74 1106,-22-481-4130,1-2 943,10 144 429,1 33 178,0-1-1,1 0 0,5-34 0,-4 49 31,1 0 0,-1 0-1,0 0 1,1 1 0,0-1 0,-1 0-1,1 1 1,0 0 0,0-1 0,0 1-1,1 0 1,-1 0 0,0 0-1,1 0 1,0 1 0,-1-1 0,1 1-1,0-1 1,0 1 0,0 0 0,-1 0-1,1 0 1,0 0 0,1 1-1,2-1 1,5-1 48,-1 1 0,0 1 0,1-1 0,-1 2 0,1-1 0,13 4-1,-22-4-32,-1 1 0,1 0 0,-1 0 0,0 0 0,1 0 0,-1 0 0,0 1 0,0-1 0,0 0 0,0 0 0,0 1 0,0-1 0,0 1 0,0-1 0,0 1 0,-1-1 0,1 1 0,-1-1 0,1 1 0,-1 0 0,0-1 0,1 1 0,-1 0 0,0 1 0,3 51 418,-2-43-333,1 24 269,-1-19-306,0 1 0,-1-1 0,0 1 0,-1 0 0,-5 20 0,4-32-57,0 0 1,-1-1 0,0 1 0,0 0 0,0-1-1,-1 1 1,1-1 0,-1 0 0,0-1-1,-1 1 1,1 0 0,0-1 0,-1 0 0,0 0-1,0-1 1,0 1 0,-6 1 0,3 0-35,1 0 0,-1 1 0,1-1 0,0 1 0,-13 12 0,26-16-220,0 0 1,0 0-1,0 0 0,0 1 0,0 0 0,0 0 1,8 4-1,-10-1 365,0-1-1,0 1 1,-1 0 0,0 0 0,0 0 0,0 0-1,-1 0 1,1 1 0,-1-1 0,0 1 0,-1 0-1,0-1 1,0 1 0,0 0 0,0 0-1,-1 0 1,0 0 0,0 0 0,-1 0 0,1-1-1,-3 8 1,2-11-93,1-1 0,-1 1-1,0-1 1,0 0 0,0 1 0,0-1-1,0 0 1,0 0 0,0 0 0,0 1-1,0-1 1,-1 0 0,1-1 0,0 1 0,-1 0-1,1 0 1,-1 0 0,-2 0 0,-33 10 215,27-9-210,-26 7-264,-1-1 0,0-2-1,-67 2 1,102-16-3066,2-4-506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51.6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26 3346,'0'0'4916,"6"-4"-4838,-5 4-79,26-18 75,-26 17-62,-1 1-1,1 0 1,0-1-1,-1 1 1,1 0-1,0-1 0,-1 1 1,1 0-1,0 0 1,0 0-1,-1 0 1,1 0-1,0 0 1,0 0-1,0 0 0,-1 0 1,1 0-1,0 0 1,0 0-1,-1 0 1,1 1-1,0-1 0,0 0 1,-1 0-1,1 1 1,0-1-1,-1 1 1,1-1-1,-1 1 0,1-1 1,0 1-1,-1-1 1,1 1-1,-1-1 1,1 1-1,-1 0 0,0-1 1,1 1-1,-1 0 1,0-1-1,1 1 1,-1 0-1,0-1 0,0 1 1,1 0-1,-1 1 1,4 25 266,-2 1 0,-2 51 0,0-36 62,-1-39-278,0 0 1,0 1 0,0-1 0,-1 0-1,1 0 1,-1 1 0,0-1-1,0 0 1,0-1 0,-1 1 0,0 0-1,1-1 1,-1 1 0,0-1 0,-1 0-1,1 0 1,0 0 0,-1-1-1,0 1 1,-4 2 0,-26 24 1045,33-29-1110,0 1 1,0-1-1,1 1 1,-1-1-1,0 1 1,1 0-1,-1-1 1,0 1-1,1 0 1,-1 0-1,1-1 1,-1 1-1,1 0 1,0 0-1,-1 0 0,1 0 1,0 0-1,-1-1 1,1 1-1,0 0 1,0 0-1,0 0 1,0 0-1,0 0 1,0 0-1,0 0 1,0 0-1,0 0 1,1 0-1,-1-1 1,0 1-1,1 0 1,-1 0-1,0 0 1,1 0-1,-1 0 1,1-1-1,-1 1 1,1 0-1,-1 0 1,1-1-1,0 1 0,-1-1 1,1 1-1,0 0 1,0-1-1,0 1 1,-1-1-1,1 1 1,0-1-1,0 0 1,0 1-1,0-1 1,0 0-1,1 1 1,8 1-4,-1 1 1,1-2-1,19 2 1,-26-2 16,149 5-133,-135-7-592,0 0-1,1-1 1,22-6-1,-19-1-2623,-11 3-2586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54.1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162 70 3746,'0'0'4973,"1"-6"-4546,6-19 186,-6 23-533,-1 1 0,1 0 0,-1 0 0,0 0 0,1 0 1,-1-1-1,0 1 0,0 0 0,0 0 0,0-1 0,0 1 0,0 0 1,0 0-1,0 0 0,-1-1 0,1 1 0,0 0 0,-1 0 1,1 0-1,-1 0 0,1 0 0,-1-1 0,0 1 0,1 0 0,-1 0 1,-1-1-1,-2 1-64,-1 0 0,1 0 0,0 0 0,-1 0 0,1 1 0,0 0 0,-1 0 1,1 0-1,-1 1 0,1-1 0,0 1 0,0 0 0,-1 0 0,1 0 0,0 1 0,0 0 0,0-1 0,0 1 1,0 1-1,1-1 0,-1 1 0,0-1 0,1 1 0,0 0 0,0 0 0,0 0 0,0 1 0,0-1 0,1 1 1,-1 0-1,-1 5 0,-4 6-20,2 0 1,0 0 0,1 1 0,0 0 0,1 0-1,1 0 1,1 0 0,0 1 0,1 30 0,1-45-21,1 0 0,-1 1 0,0-1 0,1 0 0,-1 0 0,1 1 0,0-1-1,0 0 1,0 0 0,0 0 0,0 0 0,0 0 0,1 0 0,-1 0 0,1 0 0,-1-1 0,1 1 0,0 0 0,-1-1 0,1 0 0,0 1 0,0-1 0,0 0 0,0 0 0,0 0 0,0 0 0,1 0 0,-1 0 0,0-1 0,0 1 0,1-1 0,2 1 0,11 1-394,1-1 0,-1 0-1,28-3 1,-16 1-216,31-1-1797,-23-7-618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54.5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 0 4370,'0'0'5712,"-24"18"-4722,-71 61-635,92-77-328,1 0 1,-1 1 0,1-1 0,0 0-1,0 1 1,0 0 0,1-1 0,-1 1-1,0 0 1,1 0 0,0 0 0,0 0-1,0 0 1,0 0 0,0 1 0,0-1-1,1 0 1,0 0 0,-1 0 0,1 1-1,1-1 1,-1 0 0,0 0 0,2 6-1,-1-6 4,0-1 0,0 0 0,0 0 0,1 0-1,-1 0 1,1 0 0,-1 0 0,1 0-1,-1 0 1,1-1 0,0 1 0,0-1 0,0 1-1,0-1 1,0 0 0,0 0 0,0 0 0,1 0-1,-1 0 1,0 0 0,1 0 0,-1-1-1,4 1 1,2 0-5,1 0 0,0-1 1,0 0-1,-1 0 0,1-1 0,13-3 0,-20 3-21,0 0 0,1 0 0,-1 0-1,0 0 1,0-1 0,1 1 0,-1-1 0,0 1 0,0-1 0,-1 0 0,1 0-1,0 0 1,-1 0 0,1 0 0,-1 0 0,1 0 0,-1 0 0,0-1 0,0 1-1,0-1 1,-1 1 0,1-1 0,0 1 0,-1-1 0,1-3 0,2-22-1929,0-55 0,-3 68 1175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54.8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0 6595,'0'0'3460,"-18"3"-2867,-55 13-420,71-15-172,0 0 0,1 0 0,-1 0 0,1 0 0,-1 0 0,1 0 0,-1 0 0,1 0 0,-1 1 0,1-1 0,0 1 0,0-1 0,0 1 0,0-1 0,0 1 0,0-1 0,0 1 0,0 0 0,1 0 0,-1-1 0,1 1 0,-1 4 0,0 38-72,2-30-38,0-12 108,-1 1 0,0-1 0,1 1 0,-1-1 0,1 1 0,0-1 0,-1 1 0,1-1 0,0 0 0,1 1 0,-1-1 0,0 0 0,1 0 0,-1 0 0,1 0 0,0 0 0,3 3 0,41 26 278,-1 0 147,-44-31-395,-1 1 0,0-1 1,1 1-1,-1-1 1,0 1-1,1-1 0,-1 1 1,0-1-1,0 1 1,1 0-1,-1-1 1,0 1-1,0-1 0,0 1 1,0 0-1,0-1 1,0 1-1,0-1 1,0 1-1,0 0 0,0-1 1,0 1-1,-1-1 1,1 1-1,0 0 1,0-1-1,0 1 0,-1-1 1,1 1-1,0-1 1,-1 1-1,1-1 0,-1 1 1,1-1-1,0 1 1,-1-1-1,0 1 1,-19 14 569,18-14-550,-19 11 212,14-9-285,1 1 0,0-1 0,0 1 0,0 0 0,0 0 0,-7 8 0,11-6-2430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55.2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215 18 2145,'0'0'5736,"-3"-2"-4672,-1 1-977,0 0-1,0 0 0,1 1 1,-1-1-1,0 1 0,0 0 1,0 0-1,0 0 0,1 0 0,-1 1 1,0-1-1,0 1 0,0 0 1,1 0-1,-1 1 0,1-1 1,-6 3-1,3 0-14,0 0 0,0 1 0,1-1 0,-1 1 0,1 1 0,0-1 0,0 1 0,-6 9 0,-2 6 132,2 0-1,1 0 0,0 1 0,-12 43 0,16-36 28,1 0 0,2 0 0,0 0 0,3 37 0,-1-62-227,2-1-1,-1 1 0,0-1 1,1 1-1,-1-1 1,1 1-1,0-1 0,0 0 1,1 1-1,-1-1 1,0 0-1,1 0 0,0 0 1,0 0-1,0 0 1,0 0-1,1 0 1,-1-1-1,1 1 0,-1-1 1,1 0-1,0 0 1,0 0-1,0 0 0,0 0 1,0-1-1,0 1 1,0-1-1,4 1 0,8 2 39,1-1-1,-1 0 0,0-1 0,1-1 0,22-1 1,-32 0-34,0 0 0,0 0 1,-1-1-1,1 0 0,0 0 1,0-1-1,-1 1 1,1-1-1,-1-1 0,1 1 1,-1-1-1,0 0 0,0 0 1,0 0-1,0-1 0,5-5 1,-4 3-5,-1 0 1,0-1 0,0 0 0,0 0-1,-1 0 1,0-1 0,-1 1-1,1-1 1,-2 0 0,4-13-1,-3 7-1,0 0 0,-1 0 0,-1 0-1,-1 0 1,0 0 0,0 0 0,-1 0-1,-1 0 1,-1 0 0,0 1-1,0-1 1,-2 1 0,-9-22 0,13 33-8,-46-79-1,42 74-132,-1-1 0,0 1-1,0 0 1,0 0-1,-1 0 1,0 1-1,-15-11 1,-5 8-1427,16 11-3329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0:55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 6115,'0'0'6931,"102"-7"-6931,-68 0 0,12-2-160,-3 5-785,-27 3-1023,-6-2-3987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00.4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7411,'0'0'6179,"125"0"-5923,-67 0-256,-5 0 48,-8 7-48,-18-2 0,-3-2-288,-7-3-784,-5 0-1425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1:18.2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12 800,'0'0'4717,"-11"0"-2257,160 4-1608,58 0-978,-162-9-485,-30-2-1171,-13 0-1230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1:18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7251,'0'0'2497,"80"4"-2352,-42-4 399,-7 0-496,2 0 144,-8 0 64,4 0-224,-1 0 16,8 3-48,5 3-1249,9-1 225,-31-5-1249,-2 0-993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1.4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226 24 2273,'0'0'4159,"-7"-4"-3382,-20-12-22,20 12 4346,7 7-4739,1 0-353,-1 0 0,2 0 0,-1 0 0,0 0 0,0 0 0,1-1 0,0 1 0,-1-1 0,1 1 0,0-1 1,0 1-1,0-1 0,1 0 0,-1 0 0,1 0 0,3 2 0,51 35-74,-46-33 83,60 34 102,-49-29-107,-1 1 0,0 0 0,-1 2-1,23 20 1,-39-31-9,-1 1-1,0 0 0,0 1 0,0-1 1,0 0-1,-1 1 0,1-1 0,-1 1 1,0 0-1,-1 0 0,1 0 0,-1 0 1,0 0-1,0 0 0,-1 0 0,0 0 1,1 0-1,-2 0 0,1 0 0,-1 0 1,1 1-1,-1-1 0,-1 0 1,1-1-1,-1 1 0,0 0 0,0 0 1,0-1-1,0 1 0,-1-1 0,0 1 1,0-1-1,0 0 0,-1 0 0,-4 4 1,-28 20 15,-1-2 1,-63 35-1,7-6 35,36-21-50,39-24-73,0 0 1,0 1-1,1 1 0,0 0 0,1 2 0,-22 23 0,28-16-45,7-9-1012,5-6-3394,6-6-1861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2.2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0 4370,'0'0'4098,"-1"21"-3479,-1 372 2529,8-321-2823,-6-71-223,-2-7 10,-6-25-123,1 0-1,2 1 1,1-2 0,1 1 0,2 0 0,3-33-1,-2 24-35,0 27 21,0-1-1,1 0 1,0 1 0,2-1-1,-1 1 1,8-21-1,-9 30 21,1 1 0,-1-1 0,1 1 0,0-1 0,0 1 0,1 0 0,-1 0 0,0 0 0,1 0 1,0 0-1,0 1 0,0-1 0,0 1 0,0 0 0,0 0 0,1 0 0,-1 0 0,1 0 0,-1 1 0,1-1 0,-1 1 0,1 0 0,0 0 0,0 1 0,0-1 0,0 1 0,5 0 0,-4 0 15,-1 1-1,1 0 1,0 0-1,-1 0 1,1 1-1,-1-1 1,0 1 0,1 0-1,-1 0 1,0 1-1,0-1 1,0 1-1,-1 0 1,1 0-1,5 6 1,5 6 14,-1 1 0,14 21-1,-25-35-37,-1 0 20,1 1 0,-1 0 0,0-1 1,1 1-1,-1 0 0,0 0 0,-1 0 1,1 0-1,0 0 0,-1 0 0,0 0 1,0 0-1,0 1 0,0-1 0,0 0 1,0 0-1,-1 0 0,0 0 0,1 0 0,-3 4 1,1-1 27,-1-1-1,1 1 1,-1-1 0,0 0 0,-1 0 0,1 0 0,-1-1-1,-8 9 1,-58 42-193,69-54 256,23-7-648,-18 6 547,-1-1 0,0 1 0,1 0 0,-1 0 0,1 1 0,-1-1 0,0 1 0,1-1-1,-1 1 1,0 0 0,1 1 0,-1-1 0,0 0 0,0 1 0,0 0 0,0 0 0,0 0 0,-1 0 0,1 0 0,-1 0 0,4 4 0,4 6 1,0 1 0,-1 0 0,11 20 1,-5-9-7,-15-23 33,0-1-1,0 1 1,0 0 0,0-1 0,1 1 0,-1 0-1,0-1 1,0 1 0,0-1 0,0 1 0,0 0-1,0-1 1,0 1 0,-1 0 0,1-1 0,0 1-1,0-1 1,0 1 0,-1 0 0,1-1 0,0 1-1,-1-1 1,1 1 0,0-1 0,-1 1 0,1-1-1,-1 1 1,1-1 0,-1 1 0,1-1-1,-1 0 1,1 1 0,-1-1 0,1 0 0,-1 1-1,1-1 1,-1 0 0,0 0 0,1 0 0,-1 0-1,1 1 1,-1-1 0,0 0 0,1 0 0,-1 0-1,-1 0 1,-38 6 72,33-5-58,-48 2 51,-31 6-440,84-9 253,1 1 0,-1-1-1,0 1 1,1-1 0,-1 1 0,0 0-1,1 0 1,-1-1 0,1 1 0,0 1-1,-1-1 1,1 0 0,0 0 0,-1 0 0,1 1-1,0-1 1,0 0 0,-2 4 0,-2 18-5571,5-18 2164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3.2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3 162 6227,'0'0'2943,"0"20"-2148,-1 3-583,0 111 1166,6-99-1005,-5-35-366,0 0 0,0 0 1,0 0-1,0 0 0,0 0 0,0 0 0,0 0 0,0 0 0,0 0 0,0-1 0,0 1 0,0 0 0,0 0 0,1 0 0,-1 0 1,0 0-1,0 0 0,0 0 0,0 0 0,0 0 0,0 0 0,0 0 0,0 0 0,0 0 0,0 0 0,0 0 0,0 0 0,0 0 0,0 1 1,1-1-1,-1 0 0,0 0 0,0 0 0,0 0 0,0 0 0,0 0 0,0 0 0,0 0 0,0 0 0,0 0 0,0 0 0,0 0 1,0 0-1,0 0 0,0 0 0,0 0 0,0 0 0,0 1 0,1-22 6,0 4-78,0 1 1,1-1-1,1 1 0,0 0 0,1 0 0,1 0 0,0 0 0,1 1 1,1 0-1,0 0 0,1 1 0,1 0 0,0 0 0,1 1 0,21-22 0,-29 32 51,-1 3 12,-1-1 0,1 0 1,-1 1-1,1-1 0,0 1 0,-1-1 0,1 1 0,0-1 0,-1 1 0,1 0 0,0-1 0,-1 1 1,1 0-1,0 0 0,0-1 0,-1 1 0,1 0 0,0 0 0,0 0 0,-1 0 0,3 0 0,-2 24 331,-1-23-328,1 27 129,1-1 1,1 1 0,1-1-1,14 45 1,-16-65-107,1 0 1,0 0 0,0-1-1,1 1 1,0-1-1,0 0 1,0 0-1,1 0 1,0-1-1,0 1 1,1-1 0,-1 0-1,1-1 1,0 1-1,0-1 1,1 0-1,-1-1 1,1 0 0,0 0-1,-1 0 1,2-1-1,10 3 1,-5-2-14,0-1 0,0 0 1,-1-1-1,1-1 0,18-1 0,-27 1-8,0-1 0,0 1 0,0-1 0,-1 0 0,1 0-1,0 0 1,0-1 0,-1 1 0,1-1 0,-1 0 0,0 0 0,1 0 0,-1 0 0,0-1-1,0 1 1,0-1 0,-1 0 0,1 0 0,-1 0 0,1 0 0,2-6 0,1-6-117,-1-1 1,-1 0 0,0 0-1,-1-1 1,-1 1 0,0-1-1,-1 0 1,-2-25 0,1 32 79,0 9 31,0 0 0,0 0 1,0-1-1,0 1 1,0 0-1,0 0 0,0-1 1,0 1-1,0 0 0,-1 0 1,1 0-1,-1-1 1,1 1-1,-1 0 0,1 0 1,-1 0-1,1 0 0,-1 0 1,0 0-1,0 0 0,0 0 1,1 0-1,-1 0 1,0 1-1,0-1 0,-2-1 1,-32 0-142,30 2 113,0 1 33,1 0-1,-1 1 1,0-1 0,1 1-1,-1 0 1,1 0-1,0 0 1,0 1-1,0-1 1,0 1 0,0 0-1,0 0 1,1 1-1,-1-1 1,1 1-1,0 0 1,0 0 0,1 0-1,-1 0 1,1 0-1,-3 6 1,0-1 27,1 1 1,0 1-1,0-1 0,1 1 1,0-1-1,0 1 0,2 0 1,-2 15-1,3-22-9,0 0-1,0 0 1,0 0 0,0 0-1,1 0 1,-1 0 0,1 0-1,0 0 1,1 0-1,-1 0 1,1 0 0,-1-1-1,1 1 1,0-1 0,4 6-1,-2-6 2,0 0 1,0-1-1,0 1 0,0 0 0,0-1 0,1 0 1,-1 0-1,1-1 0,-1 1 0,1-1 0,0 0 1,7 1-1,-3 0 17,1 0 0,0-1 0,0 0 0,0-1 0,0 0 0,16-3 0,-22 3-65,1-2 0,0 1 0,-1-1 0,0 1 0,1-1-1,-1 0 1,0-1 0,0 1 0,0-1 0,0 0-1,0 0 1,-1 0 0,0 0 0,1-1 0,2-4 0,4-7-104,-1-1 1,-1 0-1,-1 0 1,0-1-1,-1 1 1,-1-1 0,0-1-1,-2 1 1,0-1-1,1-20 1,0-11 792,-5-71 0,1 115-373,7 88 264,28 123-1,-30-187-491,0 0 1,2-1-1,0 1 0,1-2 1,1 1-1,18 27 0,-29-41-2336,-9-6 929,-10-7-1609,2-3-2122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3.5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 6707,'0'0'5907,"146"-47"-5555,-82 43-352,-8-2-96,5 4 16,-7 0-1153,-42-1-1072,-2 2-2209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3.9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6931,'0'0'4434,"76"13"-4114,-47-6-128,-3 2-112,2-2-80,0-3 0,3-3-176,-1-1-1104,-24 0-1986</inkml:trace>
  <inkml:trace contextRef="#ctx0" brushRef="#br0" timeOffset="1">13 194 5122,'0'0'7028,"168"8"-6996,-107-8-64,5 0-16,-44 0-2290,-4 0-4257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6.2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1 683 4338,'0'0'5960,"0"0"-5938,0-1-1,0 1 1,0 0 0,0-1-1,1 1 1,-1-1-1,0 1 1,0 0 0,1-1-1,-1 1 1,0 0 0,1-1-1,-1 1 1,0 0-1,1-1 1,-1 1 0,1 0-1,-1 0 1,0-1 0,1 1-1,-1 0 1,1 0-1,-1 0 1,1 0 0,-1 0-1,1-1 1,-1 1 0,0 0-1,1 0 1,-1 0-1,1 0 1,-1 0 0,1 1-1,-1-1 1,1 0 0,-1 0-1,1 0 1,4 7 27,-1 0 0,-1 0 0,1 1 0,-1-1 0,2 10 0,3 4 68,7 17 170,2-1 1,32 53 0,-40-75-218,2-1-1,-1-1 0,2 1 1,0-2-1,0 0 1,1 0-1,1-1 1,25 15-1,-29-19-73,-7-5 24,1 0-1,-1 0 0,0 0 1,1 0-1,-1 0 1,1-1-1,-1 0 0,1 1 1,0-1-1,-1-1 1,1 1-1,4 0 0,-7-3-3,0 1 0,0-1 0,0 0 0,-1 0 0,1 0 0,0 0 0,-1 1 0,0-1 0,1 0 0,-1 0 0,0 0 0,0 0 0,-1-2 0,2-1 14,11-503 20,-12 471-100,-2-12 60,-3 1 1,-21-91-1,-3-23-268,19 78 151,12 83 112,0 0 0,0 0 0,0 0 0,1 0 0,-1 0-1,0 0 1,1 0 0,-1 1 0,0-1 0,1 1 0,-1 0-1,0 0 1,1 0 0,-1 0 0,1 0 0,2 1 0,-2-1 19,11 0 40,49 0 12,93 11 0,-17 3 169,264-7-1,-225-10-205,203 5 91,414-5-70,-470-23-700,-322 25 359,-32 1-2688,-6 0-259,-6 0-1673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7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 3938,'0'0'4252,"0"24"-3312,-1 43-542,-8 206 1295,5-137-1099,4-113-558,-2-181-275,1-124-429,2 278 656,-1 1 0,1-1 1,-1 1-1,1-1 0,0 1 1,1 0-1,-1-1 0,1 1 1,-1 0-1,1 0 0,0 0 1,0 0-1,0 0 0,0 0 1,1 1-1,-1-1 1,1 1-1,0-1 0,0 1 1,-1 0-1,1 0 0,1 0 1,-1 1-1,0-1 0,0 1 1,1 0-1,-1 0 0,4-1 1,6-1 66,-1 0 1,1 1-1,-1 1 1,1 0-1,0 1 1,20 1-1,-30 0-52,0 0 0,0-1-1,0 1 1,-1 0 0,1 1-1,-1-1 1,1 0 0,-1 1-1,1-1 1,-1 1-1,0 0 1,1 0 0,-1 0-1,0 0 1,0 0 0,-1 0-1,1 1 1,0-1 0,-1 0-1,1 1 1,-1 0 0,0-1-1,2 6 1,0 0 43,-1 1 0,1 1-1,-1-1 1,-1 0 0,0 0 0,0 13 0,-1-20-52,0 0 1,-1 0-1,0 0 1,1-1-1,-1 1 1,0 0-1,0 0 1,0-1-1,0 1 1,0-1-1,0 1 1,0-1-1,0 1 1,-1-1-1,1 0 1,0 1-1,-1-1 1,0 0-1,1 0 1,-3 1-1,-43 21-115,28-15 120,-1 0-6,15-7-11,0 1 1,0 0-1,1 0 0,-1 0 0,0 0 0,1 1 1,0 0-1,-1 0 0,1 0 0,-7 7 0,10-7 2,1 1 0,-1-1 0,1 1-1,0-1 1,0 0 0,0 1-1,1-1 1,-1 1 0,1-1 0,0 0-1,0 1 1,0-1 0,0 0 0,0 0-1,1 0 1,-1 0 0,3 3 0,-1 0 39,5 12-52,-3-4 70,0-1 0,1 1 1,1-1-1,0 0 0,1 0 1,0-1-1,1 0 0,1-1 1,0 0-1,0 0 0,14 10 1,-25-21-31,1 0 0,0 0 1,0 0-1,-1 0 0,1 0 0,0 0 0,0 0 1,-1 1-1,1-1 0,0 0 0,0 0 1,0 0-1,-1 0 0,1 0 0,0 0 1,0 1-1,0-1 0,-1 0 0,1 0 1,0 0-1,0 1 0,0-1 0,0 0 1,0 0-1,-1 1 0,1-1 0,0 0 1,0 0-1,0 0 0,0 1 0,0-1 1,0 0-1,0 1 0,0-1 0,0 0 1,0 0-1,0 1 0,0-1 0,0 0 1,0 0-1,0 1 0,0-1 0,0 0 1,0 0-1,0 0 0,1 1 0,-1-1 1,0 0-1,0 0 0,0 1 0,0-1 1,0 0-1,1 0 0,-1 0 0,0 1 1,0-1-1,0 0 0,1 0 0,-1 0 1,0 0-1,0 0 0,1 0 0,-1 1 1,-28 1 235,21-2-134,-73 6 75,-13 2 349,65-8-2572,24 0 5,6-2-841,29-12-2318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7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0 144 7443,'0'0'3941,"4"-4"-3645,1-1-300,1 0 0,-1 0 0,0-1 0,-1 0 0,1 0 0,-1-1 1,-1 1-1,1-1 0,-1 1 0,0-1 0,0 0 0,-1 0 0,0-1 0,0 1 0,-1 0 0,1-14 0,-1 5-273,3 18 246,0 28 209,-5 36-34,3 77 776,-1-135-926,1-1 1,0 0-1,0 1 0,1-1 1,3 7-1,2 5-2238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00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 1505,'0'0'10757,"-28"126"-10757,25-55 80,-1-5-176,4-9-128,0-11-1617,0-40-1473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8.7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66 6259,'0'0'2358,"22"-11"-2190,68-34-186,-87 43 17,0 1 1,0 0 0,-1-1-1,1 1 1,0 1-1,1-1 1,-1 0 0,0 1-1,0 0 1,0 0-1,0 0 1,0 0 0,3 0-1,-4 1 5,-1-1-1,0 1 0,0-1 1,1 1-1,-1-1 0,0 1 1,0 0-1,0 0 0,0-1 1,0 1-1,0 0 0,0 0 1,0 0-1,0 0 0,0 0 1,-1 1-1,1-1 0,0 0 1,-1 0-1,1 2 0,1 5 27,0-1 0,-1 0-1,-1 0 1,1 1-1,-1-1 1,0 0 0,-2 12-1,0-1 46,2-8 88,1-8-140,-1 0 0,1 0 0,-1 0 0,0 0 0,0 0 0,0 1 1,0-1-1,0 0 0,-1 0 0,1 0 0,-1 0 0,1 0 0,-1 0 0,0 0 0,1 0 1,-1 0-1,0 0 0,0-1 0,-1 1 0,1 0 0,0 0 0,-1-1 0,1 1 1,-1-1-1,1 0 0,-1 1 0,0-1 0,1 0 0,-4 2 0,-5 2 9,0 0-1,0 0 1,1 1-1,-15 12 1,22-16 0,-1 1-1,1-1 1,-1 1 0,1 0 0,0 0 0,0 0 0,0 0 0,1 0-1,-1 0 1,1 1 0,0-1 0,0 0 0,0 1 0,0-1 0,0 1 0,1-1-1,-1 7 1,1-9-28,0 0 0,1 0 0,-1-1 0,0 1 0,0 0 0,0 0 0,1-1-1,-1 1 1,0 0 0,1-1 0,-1 1 0,1-1 0,-1 1 0,1 0 0,-1-1 0,1 1 0,-1-1 0,1 1-1,-1-1 1,1 1 0,0-1 0,-1 0 0,1 1 0,0-1 0,-1 0 0,1 1 0,0-1 0,-1 0-1,1 0 1,0 0 0,1 0 0,27 2 25,-22-2-28,27 1-18,-3 1-334,-1-2 0,51-7 0,-70 3-2407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9.1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7043,'0'0'2721,"96"14"-2496,-68-14-161,0 0-64,-6 0 0,-2 0-257,-4 0-63,-10 0-864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9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99 6771,'61'-99'1313,"-61"133"-385,0 9-400,0-1 209,10 10 415,2 0-848,-3-1 177,1-6-481,-1-12 176,-6-9-208,4-10 32,-1-6-961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19.9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 85 5587,'0'0'1568,"0"19"-327,0 367 2254,0-386-3487,0-8-59,0-324-899,0 323 901,0 0 0,1 0 0,0-1 0,1 1 0,0 0-1,0 0 1,1 0 0,0 1 0,5-11 0,-6 16 29,0-1 0,0 1 0,0 0 0,0 0 0,1 0 0,0 0 0,-1 0 0,1 1 0,0-1 0,0 1 0,1 0 0,-1-1 0,0 2 0,1-1 0,-1 0 0,1 1 0,-1-1 0,1 1 0,0 0 0,0 0 0,0 1 0,-1-1 0,9 1 0,-10-1 46,0 1-1,1 0 0,-1 0 0,0 1 1,0-1-1,1 0 0,-1 1 1,0-1-1,0 1 0,0 0 1,0 0-1,0 0 0,0 0 0,0 0 1,0 0-1,0 0 0,-1 1 1,1-1-1,0 1 0,-1-1 1,1 1-1,1 2 0,-1 0 45,0 1 0,0-1 0,0 1 0,-1-1 0,0 1-1,0 0 1,0-1 0,-1 1 0,1 7 0,0-7-46,0 1 0,-1-1-1,1 1 1,-1-1 0,0 1 0,-1 0 0,1-1 0,-1 1 0,0-1 0,0 1 0,-1-1 0,0 0-1,0 0 1,0 1 0,0-1 0,-1-1 0,0 1 0,0 0 0,0-1 0,-1 1 0,0-1 0,1 0-1,-10 7 1,13-7-13,-1 0 0,1 0-1,0 0 1,0 0 0,0 0-1,1 0 1,-1 0 0,1 0-1,0 0 1,2 5 0,3 3-11,0 0 1,1-1-1,0 0 1,11 12-1,-7-10 66,-1 2 0,13 23 0,-21-34-30,0 0-1,0 0 0,-1 0 1,1 0-1,-1 0 0,0 0 1,-1 1-1,1-1 0,-1 0 1,0 0-1,0 1 0,0-1 0,0 0 1,-1 0-1,-1 6 0,1-8-31,0 0 0,-1 0 0,1 0 0,0 0 0,-1 0-1,0 0 1,0-1 0,1 1 0,-1-1 0,0 1-1,0-1 1,0 0 0,0 0 0,-1 1 0,1-1-1,0-1 1,0 1 0,-1 0 0,1-1 0,0 1-1,-5 0 1,-1 1 57,-23 4 124,0 0 0,-1-3 1,0 0-1,-45-3 1,56 0-78,21 0-126,0 0 0,-1 0 0,1 0 1,0 0-1,-1 0 0,1 0 1,0-1-1,-1 1 0,1 0 0,0 0 1,-1 0-1,1 0 0,0-1 0,0 1 1,-1 0-1,1 0 0,0 0 0,0-1 1,-1 1-1,1 0 0,0-1 1,0 1-1,0 0 0,-1 0 0,1-1 1,0 1-1,0 0 0,0-1 0,0 1 1,0 0-1,0-1 0,0 1 0,0-1 1,0 1-1,0 0 0,0-1 1,0 1-1,0 0 0,0-1 0,0 1 1,0 0-1,0-1 0,0 1 0,0 0 1,0-1-1,1 1 0,-1 0 0,0 0 1,0-1-1,0 1 0,1 0 1,-1-1-1,0 1 0,0 0 0,1 0 1,-1-1-1,0 1 0,1 0 0,-1 0 1,1 0-1,-1 0-72,19-11-1868,7 0-2881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20.3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65 7860,'0'0'4751,"10"-11"-4463,-4 5-250,-3 2-37,0 0 0,0 1 0,1-1 0,-1 1 0,1-1 0,0 1 0,0 0 0,0 1 1,1-1-1,-1 1 0,1 0 0,-1 0 0,1 0 0,-1 0 0,1 1 0,0 0 0,0 0 0,0 0 0,7 0 0,-11 2-7,0-1 0,0 1-1,0-1 1,0 1 0,1 0 0,-1-1 0,0 1 0,0 0-1,0 0 1,0 0 0,0 0 0,-1 0 0,1 0 0,0 0 0,0 0-1,-1 0 1,1 0 0,0 0 0,-1 0 0,1 1 0,-1-1-1,0 0 1,1 0 0,-1 1 0,0-1 0,0 0 0,0 0-1,0 1 1,0-1 0,0 3 0,0 54-219,-1-41 249,1-6 6,-1 1-1,0-1 1,0 0 0,-1 0 0,-1 0 0,0 0-1,0 0 1,-1-1 0,-1 1 0,0-1-1,0 0 1,-1 0 0,0-1 0,0 0 0,-1 0-1,-1 0 1,-13 13 0,19-22-23,1 1 1,0 0-1,0-1 1,0 1-1,0 0 0,1 0 1,-1 0-1,0 0 1,0 0-1,0 0 0,1 0 1,-1 0-1,0 0 1,1 0-1,-1 0 0,1 1 1,-1-1-1,1 0 1,0 0-1,0 0 0,-1 1 1,1-1-1,0 0 1,0 2-1,1-2-19,0 0 1,0 0-1,-1 0 1,1-1-1,0 1 1,0 0-1,0 0 1,0-1-1,0 1 1,0 0-1,0-1 0,0 0 1,1 1-1,-1-1 1,0 1-1,0-1 1,0 0-1,0 0 1,3 0-1,9 1-109,0 0 0,1-1-1,18-3 1,-13-1-76,-1-2 0,0 0 0,0-1 0,0 0 0,-1-2 0,0 0-1,25-18 1,-15 6-2134,-12-1-1114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20.8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55 5362,'0'0'3031,"14"-8"-2809,48-26-132,-57 32-84,0 0 0,0 0-1,-1 0 1,1 1 0,0 0-1,0 0 1,0 0 0,0 1-1,1 0 1,-1 0 0,0 0-1,0 0 1,0 1 0,0 0-1,0 0 1,0 0 0,0 1-1,-1-1 1,1 1 0,5 3 0,-6-3-10,-1 1 1,1-1-1,-1 1 1,0 0-1,0-1 1,0 2-1,-1-1 1,1 0-1,-1 0 1,1 1-1,-1-1 1,0 1-1,-1 0 1,1 0-1,0-1 1,-1 1-1,0 0 1,0 0-1,0 1 1,-1-1-1,1 8 1,-1-10 18,-1 0 0,1 0 0,-1 0 0,1 0 0,-1 0 0,0 0 0,0 0 0,0 0 0,0 0 0,0-1 0,0 1 0,0 0 0,-1-1 0,1 1 0,0 0 0,-1-1 0,0 0 0,1 1 0,-1-1-1,-2 1 1,-45 23 454,29-15-342,11-6-128,-36 24 124,43-27-90,0 1 0,0-1 0,0 1 1,1 0-1,-1 0 0,1 0 0,-1 0 0,1 0 0,0 0 1,0 0-1,0 0 0,0 1 0,0-1 0,0 0 0,1 1 1,-1-1-1,1 0 0,-1 5 0,1-6-30,1 0 1,-1 0-1,0 0 1,1 0-1,-1 0 0,1 0 1,-1 0-1,1 0 1,0-1-1,-1 1 0,1 0 1,0 0-1,-1 0 1,1-1-1,0 1 0,0 0 1,0-1-1,0 1 1,0-1-1,0 1 0,0-1 1,0 1-1,0-1 1,0 0-1,0 0 0,0 1 1,0-1-1,0 0 1,1 0-1,40 4-19,-39-4 21,46 1-311,-1-2 0,54-8 0,-63-1-1545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21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 3538,'0'0'7539,"58"5"-6963,-21-12-576,4 1 240,5-3-624,1 2 192,-32 5-1681,-5 0-2417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21.5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7459,'0'0'4563,"181"31"-4612,-134-31-623,8-3-528,-40-6-1554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35.1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6867,'0'0'1233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28.4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33 5346,'0'0'4632,"-1"1"-4555,0-1 0,0 1 0,0-1-1,0 1 1,0 0 0,0-1 0,0 1 0,0 0 0,0 0 0,0 0 0,1 0 0,-1 0 0,0 0-1,0 0 1,1 0 0,-1 1 0,3 32 146,1 0 0,2-1 1,11 44-1,8 46 183,-4 193-197,-20-316-201,0-11-310,-1-5 197,-2 1-1,1-1 1,-2 1 0,-10-29-1,-4-14-111,6-3 145,3-1 0,2-1 0,4 1 0,6-110 0,-2 169 70,-1-1 1,1 1-1,-1 0 1,1 0-1,0 0 1,1 0-1,-1 0 1,0 0 0,1 0-1,0 0 1,0 0-1,0 0 1,0 1-1,0-1 1,0 1 0,1 0-1,-1-1 1,1 1-1,-1 0 1,1 0-1,0 1 1,0-1-1,0 1 1,0-1 0,0 1-1,0 0 1,0 0-1,0 0 1,1 1-1,-1-1 1,0 1 0,1 0-1,-1 0 1,0 0-1,4 0 1,-1 0 6,-1 0 1,0 1 0,0-1-1,0 1 1,1 0-1,-1 0 1,0 1 0,0 0-1,0 0 1,-1 0 0,1 0-1,0 1 1,-1-1-1,0 1 1,1 0 0,-1 1-1,0-1 1,-1 1-1,1 0 1,-1 0 0,1 0-1,2 5 1,-4-6-4,0 1 0,-1 0 0,1 0 1,-1 1-1,0-1 0,0 0 0,0 0 0,0 1 0,-1-1 0,0 0 1,0 1-1,0-1 0,0 0 0,-1 0 0,0 1 0,0-1 1,0 0-1,0 0 0,0 0 0,-1 0 0,0 0 0,0 0 0,0 0 1,0 0-1,-1-1 0,1 1 0,-1-1 0,0 0 0,0 0 0,-6 5 1,-27 16-33,25-18-8,-1 1 1,2 1 0,-1 0 0,1 0-1,-15 17 1,75-22-331,-43-3 389,0 0 1,0 1-1,0 0 1,0 0-1,0 1 1,0 0-1,-1 0 0,1 1 1,-1 0-1,0 0 1,1 0-1,-1 1 0,-1 0 1,1 0-1,-1 0 1,1 1-1,-1 0 1,0 0-1,-1 0 0,1 0 1,-1 1-1,0 0 1,-1 0-1,1 0 0,-1 0 1,0 0-1,-1 1 1,0 0-1,0-1 1,0 1-1,-1 0 0,1 0 1,-2 0-1,1 0 1,-1 11-1,0-13 5,1 0 1,-1 0-1,0 0 1,0 0-1,-1 0 0,1 0 1,-1 0-1,0 0 1,-1-1-1,1 1 1,-1 0-1,0-1 0,0 1 1,0-1-1,-1 0 1,1 1-1,-1-1 0,0 0 1,0-1-1,-1 1 1,1-1-1,-1 1 1,0-1-1,1 0 0,-2 0 1,1-1-1,0 1 1,0-1-1,-6 2 0,-1 3 22,-1-1 0,0-1 0,0 0 0,-1-1 0,1 0 1,-1-1-1,0-1 0,0 0 0,-21 1 0,33-3-129,0 0 1,0 0-1,1 0 1,-1 0-1,0 0 1,1 0-1,-1-1 1,0 1-1,0 0 0,1 0 1,-1-1-1,0 1 1,1 0-1,-1-1 1,1 1-1,-1 0 1,0-1-1,1 1 1,-1-1-1,1 1 1,-1-1-1,1 0 1,0 1-1,-1-1 1,1 1-1,-1-1 1,1 0-1,0 1 1,0-1-1,-1 0 1,1 1-1,0-1 1,0 0-1,0 0 1,0 1-1,0-1 1,0 0-1,0 0 1,0 1-1,0-1 1,0 0-1,0 1 1,0-1-1,1-1 1,-1-14-3816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3.9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407 1 6723,'0'0'1585,"-155"130"-721,108-75-640,-5 1-208,5 1 240,6-7 1,8-7-289,11-4 32,13-15-481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03.0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54 290 2193,'0'0'6446,"-10"0"-5662,-23 0 172,23 0 299,32 0-827,292 11 11,13 0-22,298-38-256,-68 1-34,516-52-231,-116 28-83,-114 41 262,-486-14-58,2 0-18,109 13-227,-8-39-598,-453 48 643,-6 1 78,0 0 1,1 0 0,-1 0-1,1-1 1,-1 1-1,1 0 1,-1-1 0,0 1-1,1-1 1,-1 0-1,0 1 1,1-1 0,-1 0-1,0 0 1,0 0-1,2-1 1,-10-3-7137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28.8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73 3265,'0'0'8103,"-3"-2"-8063,2 1-46,1 1 0,-1 0 0,1 0-1,-1-1 1,1 1 0,-1 0 0,1-1 0,-1 1 0,1-1 0,0 1 0,-1-1 0,1 1-1,0-1 1,-1 1 0,1-1 0,0 1 0,-1-1 0,1 1 0,0-1 0,0 1 0,0-1-1,-1 0 1,1 1 0,0-1 0,0 1 0,0-1 0,0 0 0,0 1 0,0-1 0,1-1 0,12-15-398,-11 16 374,-1-1 0,1 0 0,0 0 1,-1 1-1,1-1 0,-1 0 0,0 0 0,1-1 1,-1 1-1,0 0 0,0 0 0,0 0 0,-1-1 1,1 1-1,0-4 0,15 38-317,-6 20 479,-3 1 0,-1-1 0,-3 65 0,-3-115-301,0-1-1,0 1 1,0 0-1,0-1 1,0 1-1,1-1 1,-1 1-1,0-1 1,1 1-1,-1-1 1,1 1-1,-1-1 1,1 1-1,1 1 1,2-1-3326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29.2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 6707,'0'0'2481,"0"-9"-2481,24 9 96,1 0-96,3 1 0,-3-1-112,3 0-768,-21 0-1153,-4 0-1441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29.5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49 7187,'0'0'4434,"59"4"-4402,-29-6-32,8-7 0,12-1-144,8-6-240,-39 9-1713,-4-1-3217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33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105 13 4690,'0'0'2716,"-1"3"-2425,-2 22 297,0 0 0,2 45 0,2-48-489,-1-1 1,-1 1 0,-1 0 0,-8 34-1,-48 111 307,58-167-410,0-1-1,0 1 1,0 0 0,0 0 0,0 0 0,0 0 0,-1-1 0,1 1-1,0 0 1,0 0 0,0 0 0,0 0 0,-1 0 0,1 0 0,0 0-1,0-1 1,0 1 0,-1 0 0,1 0 0,0 0 0,0 0 0,0 0-1,-1 0 1,1 0 0,0 0 0,0 0 0,0 0 0,-1 0-1,1 0 1,0 0 0,0 0 0,0 0 0,-1 0 0,1 1 0,0-1-1,0 0 1,0 0 0,-1 0 0,1 0 0,0 0 0,0 0 0,0 0-1,0 1 1,0-1 0,-1 0 0,1 0 0,0 0 0,0 0 0,0 1-1,0-1 1,0 0 0,0 0 0,0 0 0,0 1 0,-1-1-1,1 0 1,-5-17-202,-2-35-196,3-1 0,2 0 1,7-67-1,-5 120 397,11-61-230,-10 57 239,0 1-1,0-1 1,0 1-1,1 0 0,-1 0 1,1 0-1,-1 0 0,1 0 1,0 0-1,0 0 0,1 0 1,-1 1-1,1-1 0,-1 1 1,5-4-1,-6 6 114,1 1-90,0 1 1,0-1-1,0 0 0,0 1 0,-1-1 0,1 1 0,0 0 0,-1 0 0,1-1 0,-1 1 0,0 0 0,0 0 0,0 0 0,0 0 0,0 1 0,0-1 0,-1 0 0,1 0 0,0 0 0,-1 4 1,2 1-10,2 5 107,0 0-44,0 1 0,1-1 0,1 0 1,7 13-1,-11-22-72,0-1-1,0 1 1,0 0 0,0-1 0,0 0 0,1 1 0,-1-1 0,1 0 0,0 0 0,-1 0-1,1-1 1,0 1 0,0-1 0,0 1 0,0-1 0,0 0 0,1 0 0,-1 0-1,0-1 1,0 1 0,7-1 0,-7 1 2,1-1 1,0 0-1,0 0 0,0-1 0,-1 1 1,1-1-1,0 1 0,0-1 1,-1-1-1,1 1 0,-1 0 0,1-1 1,-1 0-1,1 0 0,-1 0 1,0 0-1,0 0 0,0-1 0,0 1 1,0-1-1,-1 0 0,1 1 1,-1-2-1,0 1 0,0 0 0,0 0 1,0-1-1,0 1 0,-1-1 0,1 1 1,-1-1-1,0 1 0,0-1 1,0-6-1,3-13-179,0 0 0,-2 0 0,0-39 0,-2 61 45,0 29 43,-1 30 161,-1-35-19,1 0-1,1 0 1,1 0-1,1 1 1,1-1-1,1-1 1,13 43-1,-15-62-233,-1 0 0,1 0 0,-1 0 0,1 0 0,0-1-1,0 1 1,0-1 0,1 1 0,-1-1 0,0 0-1,1 0 1,4 3 0,-2-5-3560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34.0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75 25 3265,'0'0'5280,"-8"0"-5077,5 0-186,1 0 0,-1 0-1,0 1 1,1-1 0,-1 0 0,0 1 0,1 0-1,-1-1 1,1 1 0,-1 0 0,1 0 0,-1 0-1,1 1 1,-4 2 0,3-1 9,1-1-1,0 1 1,0 0-1,1 0 1,-1-1-1,0 1 1,1 0-1,0 1 1,0-1-1,0 0 1,0 0-1,0 0 1,0 1-1,1 5 1,-2 2 13,1-1 0,1 0 0,0 0 0,0 0 0,1 0 0,0 0 0,4 15 0,-4-21-27,0-1 0,1 0 0,-1 0 0,1 0 0,-1 0 0,1 0 1,0-1-1,0 1 0,1 0 0,-1-1 0,1 1 0,-1-1 0,1 0 0,0 0 1,-1 0-1,1 0 0,0-1 0,0 1 0,1-1 0,-1 1 0,0-1 0,0 0 1,1-1-1,-1 1 0,6 0 0,-5 0 1,0 0 0,1 0 0,-1-1 0,0 0 0,0 0 0,1 0 0,-1 0 0,0 0 0,0-1 0,1 0-1,-1 0 1,0 0 0,0-1 0,0 1 0,0-1 0,0 0 0,-1 0 0,1 0 0,0 0 0,-1-1 0,6-5 0,-5 3-1,-1-1 0,0 1 0,0-1 0,0 0 0,-1 0 0,0 0 0,0 0 0,-1 0-1,1-1 1,-1 1 0,0-1 0,-1 1 0,0 0 0,0-8 0,0 7-46,0-1-1,0 1 1,-1 0-1,0-1 1,0 1 0,0 0-1,-1 0 1,-1 0-1,-3-10 1,4 15-120,1-1 0,-2 1 0,1-1 0,0 1 0,0 0 0,-1-1 0,1 1 0,-1 0 0,1 1 0,-1-1 0,0 0 0,0 1 1,0 0-1,0-1 0,0 1 0,0 1 0,0-1 0,0 0 0,-1 1 0,1-1 0,0 1 0,0 0 0,-7 0 0,-16 0-3832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34.8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3618,'0'0'3487,"0"9"-2820,1 11-455,0-1 0,1 1 0,1 0 0,1-1 1,0 1-1,2-1 0,0 0 0,1-1 1,1 0-1,14 25 0,-10-34 1,-4-9-4228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35.9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0 257 528,'0'0'8770,"2"-5"-8151,1 2-567,-1 0 1,1 0 0,-1 0 0,1 0 0,0 1 0,0-1 0,0 1 0,0-1 0,0 1 0,1 0 0,-1 1 0,1-1 0,-1 0 0,1 1 0,4-1-1,73-18 620,-54 14-520,236-50 617,354-29 1,-270 39-5439,-340 44 2487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38.1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93 2097,'0'0'6867,"-4"-12"-6827,-13-34-3,17 45-34,0 0 0,0 0-1,0 0 1,0 1 0,0-1-1,0 0 1,0 0 0,0 0-1,1 0 1,-1 0 0,0 1-1,1-1 1,-1 0 0,0 0-1,1 0 1,-1 1 0,1-1-1,-1 0 1,1 1 0,0-1-1,-1 0 1,1 1 0,0-1-1,-1 1 1,1-1 0,0 1-1,-1-1 1,1 1 0,0-1-1,0 1 1,0 0-1,0 0 1,1-1 0,31-5 61,-28 6-61,2-1 0,2-1 47,0 1 0,0 0 1,1 1-1,-1 0 0,1 0 1,9 3-1,-16-3-33,-1 1 0,1 0 0,-1 0-1,1 0 1,-1 1 0,1-1 0,-1 0 0,0 1-1,0 0 1,0-1 0,0 1 0,0 0 0,0 0 0,0 0-1,-1 1 1,1-1 0,-1 0 0,1 0 0,-1 1-1,0-1 1,0 1 0,0-1 0,0 1 0,-1 0-1,1 3 1,3 13 111,-2 0-1,-1 0 1,0-1 0,-1 1-1,-4 32 1,3-47-127,0-1-1,-1 1 1,1-1-1,0 1 1,-1-1-1,0 0 1,0 1 0,0-1-1,0 0 1,0 0-1,-5 4 1,4-5-15,1 1-1,0-1 1,-1 1 0,1 0-1,0-1 1,1 1-1,-1 0 1,0 0 0,1 0-1,0 1 1,0-1-1,0 0 1,0 0 0,0 1-1,1-1 1,-1 5-1,2-7 16,0-1-1,0 1 0,0 0 1,0 0-1,1-1 0,-1 1 1,0-1-1,0 1 0,1-1 1,-1 1-1,0-1 0,1 0 1,-1 0-1,0 0 0,1 0 1,-1 1-1,0-2 0,1 1 1,-1 0-1,2 0 0,34-2 191,-27 0-197,1 0 0,-1-1 0,0 0 0,0-1 0,0 0-1,18-11 1,-19 10-658,-1-1 0,1 0-1,-2 0 1,10-9 0,-8 6-3167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38.5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5202,'0'0'4146,"9"108"-4002,-6-84-128,0-3-16,-3-4 304,0-2-608,0 1 160,0-4-1312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38.8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42 4354,'0'0'3554,"18"-3"-2823,62-2-547,-31 3-33,1-2 0,65-15 0,-77 11 751,-62 8-755,21 0-142,1 0-1,0 0 1,0 0 0,0 0 0,-1 1 0,1-1 0,0 1 0,0 0 0,0-1-1,0 1 1,0 0 0,0 0 0,0 1 0,0-1 0,1 0 0,-1 0-1,0 1 1,1-1 0,-1 1 0,1 0 0,-1-1 0,1 1 0,0 0-1,0 0 1,0 0 0,0 0 0,0 0 0,0 0 0,0 0 0,0 2 0,-1 7 103,0 0 0,0 0 0,1 0 0,1 20 1,0-24-33,0-5-66,1 0 1,-1 0-1,1 0 0,0 0 0,-1 0 1,1 0-1,0-1 0,0 1 0,0 0 0,1 0 1,-1-1-1,0 1 0,1 0 0,-1-1 1,1 0-1,-1 1 0,1-1 0,0 0 1,-1 0-1,1 0 0,0 0 0,0 0 1,0 0-1,0 0 0,0-1 0,0 1 1,0-1-1,3 1 0,6 2-677,1-1 1,-1-1-1,22 1 1,-24-2-2616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03.7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269 32 3586,'0'0'3705,"5"-5"-3232,4-11-234,-18 7 93,-38 8 289,20 1-496,15 1-90,1-1-1,-1 1 1,1 1-1,-1 0 1,1 1-1,0 0 1,0 0-1,0 1 0,-20 11 1,27-12 12,-1 0 0,0 0-1,1 0 1,0 1 0,0 0 0,0-1 0,0 1 0,0 1 0,1-1-1,0 1 1,0-1 0,0 1 0,0 0 0,1 0 0,0 0-1,0 0 1,0 0 0,1 1 0,-1-1 0,1 1 0,1-1 0,-1 10-1,1-12-7,-1 1-1,1-1 0,1 0 0,-1 0 1,0 0-1,1 0 0,-1 0 0,1 0 1,0 0-1,0 0 0,0 0 0,1 0 0,-1 0 1,1 0-1,-1-1 0,1 1 0,3 3 1,-1-4-15,-1 1 1,0-1 0,1-1 0,-1 1-1,1 0 1,0-1 0,0 0 0,-1 0 0,1 0-1,0 0 1,0-1 0,0 0 0,8 0 0,5 1 44,-11 0-77,1-1 0,0 0 0,0 0 0,-1-1 0,14-2 0,-18 2-9,1 0 0,-1 0 0,0 0 0,0 0 0,0 0 0,0-1 1,-1 1-1,1-1 0,0 1 0,0-1 0,-1 0 0,1 1 0,-1-1 0,0 0 0,1 0 1,-1 0-1,0 0 0,0 0 0,0-1 0,1-3 0,2-6-94,0 0 0,2 1 0,8-17 0,-12 26 121,-1-1-1,1 1 1,-1-1-1,1 1 1,0 0-1,0-1 1,0 1-1,0 0 1,1 1-1,-1-1 1,1 0-1,-1 1 1,1-1-1,-1 1 1,1 0-1,0 0 1,-1 0-1,1 0 1,0 0-1,0 0 1,4 1-1,-6 1 19,0 0-1,0 0 1,0 0-1,0 0 1,0 1 0,0-1-1,0 0 1,0 1-1,0-1 1,-1 1-1,1-1 1,-1 1-1,1-1 1,0 3-1,1 1 78,7 17 226,-1-2-98,0 0-1,2 0 1,1-1-1,20 30 0,-26-44-223,0 1-1,0-1 1,0 0-1,1-1 1,0 1-1,-1-1 1,2 0-1,-1-1 0,0 1 1,1-1-1,0 0 1,-1-1-1,1 0 1,0 0-1,0 0 1,0-1-1,1 0 1,9 0-1,-2 0-200,0 0 1,1 0-1,-1-2 0,0 0 1,0-1-1,0 0 0,0-1 1,-1-1-1,1 0 0,-1-1 1,0-1-1,23-12 0,15-12-4583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2:39.4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9 5699,'0'0'1011,"-2"25"-443,1-10-509,-5 47 962,2 79 1,5-131-967,1 0-1,-1-1 1,2 1-1,0-1 0,0 1 1,0-1-1,1 0 1,1 0-1,7 13 1,-8-29-121,-2-16-148,0-30-195,-2-205-1386,0 257 1806,1 0 0,-1 0 1,1 0-1,-1 0 0,1 0 1,0 0-1,-1 0 1,1 0-1,0 0 0,0 0 1,0 1-1,-1-1 0,1 0 1,0 1-1,0-1 0,0 0 1,0 1-1,0-1 0,1 1 1,-1 0-1,0-1 0,0 1 1,0 0-1,0 0 1,0 0-1,0-1 0,1 1 1,-1 0-1,2 1 0,47-2 791,-38 2-586,-11-1-194,1-1 0,-1 1 0,1 0 0,-1 0 0,1 1 0,-1-1 0,1 0 0,-1 0 0,1 1 0,-1-1 0,1 1 0,-1-1 0,1 1 0,-1 0 0,0-1 0,1 1 0,-1 0 0,0 0 0,2 2 0,-2-1-16,0-1 1,-1 1 0,1 0 0,-1 0-1,1 0 1,-1 0 0,0 0 0,0 0-1,0 0 1,0 0 0,0 0 0,0 0 0,0 0-1,-1 0 1,1 0 0,-2 2 0,2-2-11,-1 0 1,0 0 0,0 0 0,0 0-1,-1-1 1,1 1 0,0-1 0,-1 1-1,1-1 1,-1 1 0,1-1 0,-1 0-1,0 1 1,1-1 0,-1 0 0,-3 1-1,-39 16-94,25-11-13,-35 13-354,37-15 367,0 1-1,0 0 1,-29 17-1,46-23 96,0 0 0,-1 0 0,1 0 0,0 0 0,0 1 1,0-1-1,-1 0 0,1 0 0,0 0 0,0 0 0,0 0 0,-1 0 0,1 1 0,0-1 0,0 0 0,0 0 0,0 0 0,-1 1 0,1-1 0,0 0 0,0 0 0,0 0 0,0 1 0,0-1 0,0 0 0,0 0 0,0 1 0,0-1 0,0 0 0,0 0 0,0 0 0,0 1 0,0-1 0,0 0 0,0 0 0,0 1 0,0-1 0,0 0 0,0 0 0,0 1 0,0-1 0,0 0 0,0 0 0,0 0 0,1 1 0,-1-1 0,0 0 0,0 0 0,0 0 0,0 1 0,0-1 0,1 0 0,-1 0 0,0 0 0,0 0 0,0 0 0,1 0 0,-1 1 0,0-1 0,0 0 0,1 0 0,-1 0 0,0 0 0,0 0 0,0 0 0,1 0 0,20 4 118,85 0 992,83 6-161,-160-7-852,0 2-1,0 1 1,-1 1 0,40 16-1,-62-19-75,1-1 0,-1 1 0,-1 0 0,1 0 0,0 1 0,-1 0-1,0 0 1,0 0 0,-1 0 0,1 1 0,5 10 0,5 3-297,-14-16-1076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35.3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17 3970,'0'0'6397,"-4"-16"-2944,3 202-1857,3 214-1239,-2-396-499,4 30-9,-4-33 72,0 0 0,0 0 0,0-1 0,1 1 0,-1 0 0,0-1 0,0 1 0,1 0 0,-1-1 0,0 1-1,1 0 1,-1-1 0,1 1 0,-1-1 0,1 1 0,-1 0 0,1-1 0,-1 1 0,1-1 0,-1 0 0,1 1-1,0-1 1,-1 1 0,1-1 0,0 0 0,-1 0 0,1 1 0,0-1 0,-1 0 0,1 0 0,0 0 0,0 0-1,-1 0 1,1 0 0,0 0 0,0 0 0,0 0 0,0 0-49,0-1 1,-1 1-1,1 0 0,-1-1 0,1 1 1,-1-1-1,1 1 0,-1-1 1,1 1-1,-1-1 0,1 1 1,-1-1-1,0 0 0,1 1 0,-1-1 1,0 0-1,1 1 0,-1-1 1,0 0-1,0 1 0,0-1 0,0 0 1,0 1-1,0-1 0,0 0 1,0 0-1,0 1 0,0-1 0,0 0 1,0 1-1,0-2 0,-1-2-536,1-21-3138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35.7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 8068,'0'0'4076,"-10"30"-4903,1 24-509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36.3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74 172 2449,'0'0'6771,"-10"-6"-5906,-33-26-636,41 31-225,1-1 1,-1 0-1,1 0 0,0 0 1,0 0-1,0 0 0,0 0 1,0 0-1,0-1 0,1 1 1,-1 0-1,1 0 0,-1-1 1,1 1-1,0 0 0,0-1 1,0 1-1,0 0 0,0-1 1,1 1-1,-1 0 0,1-1 1,-1 1-1,3-3 0,-1-1 17,0 0 0,1 1 0,0-1-1,0 1 1,0 0 0,8-9 0,-7 11 4,-1 0 1,0 1 0,1-1 0,-1 1-1,1-1 1,0 1 0,-1 0 0,1 0-1,0 1 1,1-1 0,-1 1 0,0 0 0,0 0-1,6 0 1,-8 1-14,1-1 0,-1 1 0,1 0 1,-1 0-1,1 1 0,-1-1 0,1 0 0,-1 1 0,1-1 0,-1 1 1,1 0-1,-1 0 0,0 0 0,1 0 0,-1 1 0,0-1 0,0 0 0,0 1 1,0 0-1,0-1 0,0 1 0,-1 0 0,4 3 0,1 5 23,-1 0 0,1 0 0,-2 1 0,1 0 0,-2 0 0,1 0-1,-1 0 1,-1 0 0,0 1 0,-1-1 0,0 20 0,-1-29-35,-1 0-1,0 0 1,0 0 0,0 0-1,0-1 1,0 1-1,0 0 1,-1-1 0,1 1-1,-1-1 1,1 1 0,-1-1-1,1 1 1,-1-1-1,0 0 1,0 0 0,1 0-1,-1 0 1,0 0 0,-4 1-1,0 0-23,1 1 0,-1-1 0,0 0 0,-1-1 0,1 0 0,-10 1 0,26 1-121,-1-1 0,1 1 1,0 1-1,12 5 0,-4-1 333,-7-4-53,-1 1 1,0 0 0,0 1-1,0 0 1,-1 0 0,15 13-1,-21-17-95,-1 0 0,0 0 0,0 1 0,0-1 0,0 0-1,0 1 1,0 0 0,-1-1 0,1 1 0,-1 0 0,0 0 0,0-1-1,0 1 1,0 0 0,0 0 0,-1 0 0,0 0 0,1 0-1,-1 0 1,0 1 0,0-1 0,0 0 0,-1 0 0,1 0 0,-1 0-1,0 0 1,0 0 0,0 0 0,0-1 0,-3 6 0,-1-1 5,-1 1 0,0-1 0,0 0 0,-1-1 0,0 1 0,0-1 0,0-1 0,-12 7 0,-69 37 17,83-47-102,0 1 0,0-1 1,-1 0-1,1 0 1,-1 0-1,1-1 1,-1 0-1,0 0 1,0 0-1,1-1 1,-1 0-1,0 0 0,-8-1 1,11 0-228,0 0-1,0-1 1,1 1 0,-1 0 0,0-1-1,1 0 1,-1 0 0,1 0 0,0 0-1,0 0 1,0 0 0,0 0 0,0-1-1,0 1 1,0-1 0,1 0 0,-1 1-1,1-1 1,0 0 0,0 0 0,0 0-1,0 0 1,0 0 0,1 0 0,-1-5-1,-2-8-4616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36.8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5619,'0'0'4143,"5"14"-3426,0-3-609,0 1-1,0 0 1,1-1-1,1 0 0,0-1 1,0 1-1,1-1 1,0-1-1,1 0 0,0 0 1,15 12-1,13 5 93,-1 1 0,-1 3 0,-1 0 0,-2 3 1,-1 0-1,29 42 0,-60-74-264,0-1 1,0 1-1,0-1 1,1 1-1,-1-1 1,0 1-1,0-1 1,1 1-1,-1-1 1,0 0-1,0 1 1,1-1-1,-1 1 1,1-1-1,-1 0 1,0 1-1,1-1 1,-1 0-1,1 1 1,-1-1-1,1 0 1,-1 1-1,1-1 1,-1 0-1,1 0 1,-1 0-1,1 0 1,-1 1-1,1-1 0,0 0 1,0-17-3910,-1 7 3650,0-12-2115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37.2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323 1 3602,'0'0'8243,"-124"100"-7666,93-55-497,3-1 32,-8-3 32,-2-6-144,10-7-192,3-4-80,12-7-1249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37.5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2113,'0'0'4928,"-2"3"-4101,0 4-628,0 1 1,0-1-1,0 1 1,1 0 0,0 0-1,1 0 1,0 0-1,0-1 1,0 1 0,1 0-1,3 11 1,0 22 457,-6 45 83,1 31-381,2-106-524,-1 0 1,2-1-1,0 1 1,0-1 0,1 1-1,0-1 1,8 16 0,-2-17-2160,2-8-1878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37.9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9 5458,'0'0'4320,"1"-4"-3659,4 249 1298,-6-233-1868,1 1-1,1 0 1,0-1 0,1 1 0,5 20 0,-6-30-95,1 1 0,0-1 0,0 1 0,0-1-1,0 0 1,0 1 0,0-1 0,1 0 0,0-1 0,-1 1 0,1 0 0,0-1 0,0 0 0,1 1-1,-1-1 1,0-1 0,1 1 0,-1 0 0,1-1 0,0 0 0,-1 1 0,8 0 0,-3 0 0,1 0 0,0-1 0,0 0 0,0 0 1,-1-1-1,1 0 0,0-1 0,0 0 0,0 0 1,-1-1-1,1 0 0,0 0 0,-1-1 0,0 0 1,0-1-1,0 0 0,0 0 0,0-1 1,-1 0-1,0 0 0,0 0 0,0-1 0,-1 0 1,0-1-1,0 1 0,0-1 0,-1 0 0,0-1 1,0 1-1,-1-1 0,0 0 0,-1 0 0,1 0 1,-1-1-1,-1 1 0,0-1 0,1-9 0,-2 10 1,0 1 0,-1 0 0,1 0 0,-2-1 0,1 1 0,-1 0 0,0 0 0,-1-1 0,0 1-1,0 0 1,0 1 0,-1-1 0,-4-7 0,2 7 3,0 0 0,-1 0 0,-1 1 0,1 0 0,-1 0 0,0 0 1,0 1-1,0 0 0,-1 0 0,-9-4 0,-1 0-50,-1 0 0,0 1 0,0 1 0,-1 1 0,-21-3 0,20 5-1294,-1 1-1,-31 0 1,37 3-2231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40.1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6579,'0'0'4034,"177"6"-3970,-136-6 96,-3 0-160,-2 0-256,-30 0-432,0 0-2370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40.6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0 8500,'0'0'2868,"-5"20"-2516,0 4-298,0-6-40,1 0 1,1 0 0,1 0 0,0 28 0,2-43-16,1 0 0,-1 0 0,0 1 0,1-1 0,-1 0 0,1 0 0,0 0 0,0 0 0,0 0 0,1 0 1,-1 0-1,1 0 0,-1-1 0,1 1 0,0-1 0,0 1 0,0-1 0,3 3 0,0-1-59,0-1 0,0 0 0,0 0 0,0 0 0,0-1 0,0 1 0,1-1 0,-1-1 0,10 3 0,1-2-43,1 0 0,-1-1 0,1 0 0,0-1 0,0-1 0,20-4 0,2-5 27,-31 7 63,0 0 0,0 1 0,1 1 0,-1-1 0,1 1 0,-1 1 1,0-1-1,10 2 0,-17 0 30,1-1 0,-1 1 1,0 0-1,0 0 0,1 0 1,-1 0-1,0 0 0,0 0 1,0 0-1,0 0 0,0 0 1,0 1-1,-1-1 0,1 0 0,0 1 1,-1-1-1,1 0 0,-1 1 1,1-1-1,-1 1 0,0-1 1,1 1-1,-1-1 0,0 3 1,3 38 395,-3-41-408,0 14 157,1-1-13,-1 0 0,-1 1 0,0-1 0,-1 0 0,-7 27 0,8-37-149,-1-1-1,1 1 1,-1-1-1,0 0 1,0 0-1,0 0 1,-1 0-1,1 0 1,-1 0 0,1 0-1,-1-1 1,0 1-1,0-1 1,0 0-1,0 0 1,-1 0-1,1 0 1,0-1-1,-1 1 1,1-1-1,-1 0 1,0 0-1,1 0 1,-1 0-1,0-1 1,0 0-1,-7 0 1,8 1-92,-1-1 1,0 0-1,1 0 0,-1-1 1,1 1-1,-1-1 0,1 0 1,-1 0-1,1 0 0,0 0 1,-1 0-1,1-1 0,0 0 1,0 1-1,-4-4 0,3 1-256,1 0 0,0 1 0,0-1 0,0 0 0,1-1 0,-1 1 0,1 0 0,0-1 0,0 1 0,1-1 0,-2-7 0,-4-18-3099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05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1 277 3249,'0'0'6099,"28"1"-5312,13-1-584,121 7 475,538 36 1294,0-72-1965,1094-138 159,-760 76-179,-768 64-17,-232 23-47,113-6-897,-146 10 323,-20 0-1115,-7 0-203,-4 0-2126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40.9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85 3378,'0'0'7571,"114"-57"-6963,-67 53-464,8-4-48,2 1-96,-1 0-864,-39 5-1809,-7 2-3554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43.2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 3121,'0'0'6590,"2"-2"-6112,-1 1-447,-1 1-1,0 0 1,1-1 0,-1 1 0,0 0 0,1-1 0,-1 1 0,0 0 0,1 0-1,-1-1 1,0 1 0,1 0 0,-1 0 0,1 0 0,-1-1 0,1 1-1,-1 0 1,0 0 0,1 0 0,-1 0 0,1 0 0,-1 0 0,1 0 0,-1 0-1,1 0 1,-1 0 0,1 0 0,-1 0 0,1 0 0,-1 1 0,0-1 0,1 0-1,9 16 459,1 39-42,-8-37-88,23 170 735,6 27-617,-27-193-450,1 2-25,-2 1 0,3 38-1,-7-62-36,0-21-8411,0 2 4807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46:43.6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0 157 4610,'0'0'7299,"7"-21"-6850,57 10-145,27-2-192,20-7 304,7-1-416,6-3 0,9 0-528,-86 13-2257,-3-1-4851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04.3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1185,'0'0'4137,"35"21"-527,-32-17-3497,1-1-1,-1 0 0,1 0 1,0 0-1,0-1 1,0 1-1,0-1 1,7 3-1,22 13 490,-15-12-188,-17-6-414,1 0 0,-1 0 1,0 0-1,0 1 0,1-1 1,-1 0-1,0 1 0,0-1 1,1 0-1,-1 1 0,0 0 1,0-1-1,0 1 0,0 0 1,0-1-1,0 1 0,0 0 1,0 0-1,0 0 0,0 0 1,0 0-1,0 0 0,0 2 1,0-3 2,-1 1 0,0-1 0,1 1 0,-1-1 0,1 1 0,-1-1 0,1 0 0,-1 1 0,1-1 0,-1 0 0,1 1 0,-1-1 0,1 0 0,-1 0 0,1 0 0,-1 1 0,1-1 0,-1 0 0,1 0-1,0 0 1,-1 0 0,1 0 0,-1 0 0,1 0 0,0 0 0,0 0 5,1-1-1,-1 1 1,0 1-1,0-1 0,0 0 1,0 0-1,0 0 1,1 1-1,-1-1 1,0 0-1,0 1 0,0-1 1,0 1-1,0-1 1,0 1-1,0 0 0,0-1 1,0 1-1,-1 0 1,1 0-1,0-1 0,1 3 1,2 2 17,1-1-1,0 0 1,-1 1 0,1-2 0,1 1-1,-1-1 1,0 1 0,9 2 0,25 18-11,-28-17 26,0 0 0,0-1-1,1 0 1,19 6 0,33 18 153,-3-3 16,-8 5-73,-39-22-70,1-1 0,0-1 0,26 12 0,-9-7-37,44 26 0,-55-28-29,36 26 68,-40-25-83,-1-1-1,24 11 1,54 29 140,-49-23-145,15 9 19,-49-32 64,-1 0 0,0 1-1,0 1 1,0-1 0,-1 2 0,15 13 0,-24-21-54,1 2-3,0 0 0,0 0 0,0 0-1,0 0 1,1 0 0,-1-1-1,1 1 1,-1-1 0,1 1-1,3 2 1,-4-4-41,-1 2 78,0-1 64,-16-5-5222,7-3 343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05.0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 1 2001,'0'0'4789,"8"9"0,31 34-4461,-31-34-175,-2 1-1,1 0 1,-1 0 0,-1 0 0,0 1 0,0-1 0,4 20 0,-5-20-64,10 18 33,-11-24-115,-1 0 1,1 0 0,-1 0-1,0 0 1,-1 1 0,1-1-1,-1 0 1,1 1 0,-1-1-1,0 9 1,-1-13-19,1 1 12,-1 0 4,0-1 1,0 1 0,1-1 0,-1 1 0,0-1-1,0 1 1,0 0 0,1-1 0,-1 1 0,0-1 0,0 1-1,0 0 1,0-1 0,0 1 0,0 0 0,-1-1-1,1 1 1,0-1 0,0 1 0,0 0 0,0-1 0,-1 1-1,1-1 1,0 1 0,-1-1 0,1 1 0,0-1-1,-1 1 1,1-1 0,-1 1 0,1-1 0,-1 0-1,1 1 1,-1-1 0,1 1 0,-1-1 0,1 0 0,-1 0-1,0 1 1,-25 14 35,24-14-27,-241 107-2433,257-109-3083,-2-4 3275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08.6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35 6099,'0'0'3786,"-1"21"-3090,-1 1-553,1-12-110,0 1 0,0-1 0,1 1 0,0-1 0,1 0 0,1 1 0,-1-1 0,1 0 1,1 1-1,4 9 0,4 13 116,-2 0 0,-1 1 0,-2 0 0,-1 0 0,1 67-1,-15-107-718,4-2 395,1 0 1,1-1-1,-1 1 1,1-1-1,1 0 1,0 1-1,0-1 1,1 0-1,-1-11 1,2-92-1475,1 59 1019,-1 25 436,-1 13 181,1 0-1,0 0 0,1 1 0,1-1 0,6-27 0,-7 39 58,0-1 0,1 1 1,-1 0-1,1-1 1,0 1-1,0 0 0,0 0 1,1 0-1,-1 1 1,0-1-1,1 1 0,0-1 1,0 1-1,0 0 0,0 0 1,0 0-1,0 0 1,0 0-1,1 1 0,-1 0 1,1-1-1,-1 1 1,1 1-1,-1-1 0,1 0 1,-1 1-1,1 0 0,0 0 1,4 0-1,-6 1-13,0-1-1,0 1 1,0 0 0,0 0-1,0 0 1,-1 0-1,1 0 1,0 1-1,-1-1 1,1 0 0,-1 1-1,1 0 1,-1-1-1,0 1 1,0-1-1,1 1 1,-1 0 0,-1 0-1,1 0 1,0 0-1,0 0 1,-1 0 0,1 0-1,-1 0 1,1 0-1,-1 3 1,10 61 542,-10-64-528,1 3-59,0-1 1,0 1 0,0 0 0,-1-1 0,0 1 0,0 0 0,0 0 0,-1-1 0,0 1 0,0-1-1,0 1 1,0 0 0,-1-1 0,1 0 0,-1 1 0,0-1 0,0 0 0,-1 0 0,0 0 0,1 0-1,-6 5 1,7-8-304,13-2-1036,45-13 1922,-50 11-448,1 1 0,-1-1 1,1 1-1,0 0 0,0 1 0,-1 0 1,1 0-1,0 1 0,0 0 0,11 1 0,-17 1-83,1-1-1,0 0 0,-1 1 0,1-1 0,-1 1 0,1 0 0,-1 0 0,0 0 0,1 0 0,-1 0 0,0 0 0,-1 1 0,1-1 0,0 1 0,-1-1 0,1 1 1,-1 0-1,0 0 0,0-1 0,0 1 0,0 0 0,0 0 0,-1 0 0,1 3 0,2 10 177,-1 1 0,0 31 0,-2-46-189,0 1 0,-1 0 0,1-1 1,-1 1-1,0-1 0,1 1 0,-1-1 0,0 1 0,-1-1 0,1 0 0,0 1 0,-1-1 0,1 0 0,-1 0 0,1 0 1,-1 0-1,0 0 0,0-1 0,0 1 0,0 0 0,0-1 0,-1 0 0,-3 3 0,-6 1 71,0 0 0,-1 0 0,-20 4 0,18-5-36,-19 4 102,1-2 0,-1-1 0,-36 0-1,-3-3-2233,70-4-614,3-6-476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09.1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84 3762,'0'0'4156,"-1"-11"-3659,-1-32-415,2 42-86,0 0 0,0 0 0,0-1 0,0 1 0,0 0 0,0 0 0,1 0 0,-1 0 0,0 0 0,1 0 0,-1 0 0,1 0 0,-1 0 0,1 0 0,-1 0 0,1 0 0,0 0 0,-1 0 0,1 0-1,0 0 1,0 1 0,0-1 0,-1 0 0,1 1 0,0-1 0,0 0 0,0 1 0,0-1 0,0 1 0,0-1 0,0 1 0,1 0 0,1-1 0,40 1 91,-30 1-39,-11-1-19,0 0 1,0 1-1,0-1 1,0 1-1,0 0 1,0 0-1,0 0 1,0 0-1,0 0 1,-1 0-1,1 0 1,0 0-1,-1 1 1,1-1-1,-1 1 1,1-1-1,-1 1 1,0-1-1,0 1 1,1 0-1,-1 0 1,-1 0-1,1-1 1,0 1-1,0 0 1,-1 0-1,1 0 1,-1 0-1,1 0 1,-1 4-1,3 9 378,-2 1 0,1-1 0,-2 17 0,0-23-148,-1-5-221,-1 0 1,1-1-1,-1 1 0,1 0 1,-1-1-1,0 1 0,0-1 1,-1 1-1,1-1 1,-1 0-1,1 0 0,-1 0 1,0-1-1,0 1 0,-4 2 1,-25 31 246,29-31-279,1 0 0,0 0 0,0 0 0,0 0 0,1 0 0,0 1 0,0-1 0,0 1 0,0-1 1,1 10-1,2-14-8,-1 0 0,1 0 0,-1-1 0,1 1 0,-1 0 0,1-1 0,-1 0 1,1 1-1,0-1 0,-1 0 0,1 0 0,0 0 0,-1 0 0,1 0 0,0 0 1,2-1-1,1 1-6,1 0-55,4 1-125,1 0 1,0-1-1,-1 0 0,1-1 0,-1-1 0,1 1 1,-1-1-1,1-1 0,-1 0 0,0-1 0,0 0 0,-1 0 1,19-12-1,-11 3-3195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09.7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92 2977,'0'0'6163,"167"-43"-5475,-124 31 113,-2 5-753,-9-3 32,-3 3-80,-4 0-993,4 3-479,-1 3-1057,-25 1 624,0 0-832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10.0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 5298,'0'0'4968,"14"12"-4040,119 96 60,-128-105-958,-1 2 0,0-1 0,0 0 0,0 1 0,0 0 0,-1 0 0,0 0 0,5 10 0,-7-13-27,0 0 1,-1 1-1,1-1 1,0 1-1,-1-1 1,0 1-1,0-1 1,0 1-1,0 0 1,0-1-1,0 1 1,-1-1-1,1 1 1,-1-1-1,1 0 1,-1 1-1,0-1 1,0 1-1,0-1 1,-1 0-1,1 0 1,0 0-1,-1 0 1,-2 4-1,-13 7-217,0 0-1,-1-1 0,0-1 1,0 0-1,-1-2 1,-26 10-1,17-12-2178,9-5-1193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20.0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1 32,'0'0'8921,"-1"9"-7853,-2 7-792,1 0 1,1 0 0,1 0 0,0 0 0,2 0-1,-1 0 1,6 20 0,1-9-509,16 62 511,-18-29-4173,-6-57 1053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06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20 2865,'0'0'7350,"-1"2"-6555,-1 6-707,0 0-1,0-1 0,1 1 1,-1 0-1,2 0 1,-1-1-1,1 1 0,2 15 1,0-6 83,1 0 1,0 0-1,7 19 1,-4-22-82,0 1 0,1-1-1,0-1 1,1 1 0,1-2 0,0 1-1,1-1 1,0 0 0,1-1 0,0 0-1,1-1 1,0 0 0,0-1 0,16 9-1,-20-13-70,-1-1 1,1-1-1,0 1 0,0-1 0,0 0 0,0-1 0,1 0 0,-1 0 0,1-1 0,-1 0 1,1-1-1,-1 1 0,1-2 0,0 1 0,-1-1 0,1-1 0,-1 1 0,0-1 0,1-1 0,-1 0 1,0 0-1,0 0 0,-1-1 0,1 0 0,-1-1 0,12-9 0,-7 5-60,-1-1-1,0 0 0,-1 0 1,0-1-1,-1-1 0,-1 0 1,1 0-1,-2 0 0,0-1 1,0 0-1,-1-1 0,-1 1 1,0-1-1,-1 0 0,0 0 1,-1-1-1,-1 1 0,-1-1 0,0 1 1,-1-18-1,1 18-841,-1 0 0,2 0 0,4-21 0,-4 28-2855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26.3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394 96 944,'0'0'4314,"-35"4"-1083,22-4-2794,-3 0-161,1 0 0,-30 5 0,32-2-189,1 0-1,-1 1 1,1 0 0,0 1-1,-17 8 1,2 5 303,20-15-291,0 1 1,0 1 0,0-1-1,1 1 1,-1 0-1,1 1 1,0 0-1,1 0 1,0 0 0,-1 0-1,-5 11 1,10-13-82,-19 25 303,18-25-272,-1-1 1,1 1 0,1-1 0,-1 1 0,1 0 0,-1 0 0,1 0-1,0 0 1,0 4 0,-10 25 76,7-25-41,1-1 1,-1 2 0,2-1-1,-1 0 1,1 0-1,0 1 1,1-1 0,-1 12-1,2 75 746,1-49-575,-1-42-234,-1 0 1,1 0 0,0 0-1,1 0 1,-1 0-1,1 0 1,-1 0 0,1 0-1,0-1 1,1 1-1,-1 0 1,1 0 0,0-1-1,-1 1 1,1-1-1,1 1 1,-1-1 0,5 5-1,9 10 96,-13-14-89,0 0 1,1 0-1,-1 0 1,1-1 0,0 1-1,0-1 1,0 0-1,0 0 1,1-1 0,8 5-1,55 19 147,132 45 75,-164-61-232,0-2 1,0-1-1,67 4 0,-19-6-1,-29-2 13,82-4 0,-122-2-36,1-1 0,-1 0 0,0-1 0,0-1 0,0 0 0,-1-1 0,0-1 0,-1 0 0,23-17 0,-10 4-61,-1-1 0,-2 0 0,0-2 0,-1-1 0,-2 0 0,27-43 0,-44 61 44,-1 0 0,0 1 1,0-1-1,0 0 0,-1 0 0,0 0 0,-1-1 0,0 1 0,0 0 0,0 0 1,-1 0-1,0 0 0,0 0 0,-1 0 0,0 0 0,0 0 0,0 1 0,-1-1 1,-5-7-1,-20-21-28,-1 1 1,-2 2-1,-1 1 0,-2 1 1,-1 2-1,-61-37 1,51 40 142,-57-21 0,15 8-23,70 30-82,0 1 0,-1 1 0,0 1 0,0 1 0,-31-4 1,-95 2-65,130 7-75,0 1 0,0 0-1,0 1 1,0 0 0,1 1 0,-1 1-1,1 0 1,0 1 0,0 0 0,1 1-1,0 0 1,-20 16 0,26-14-2565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27.1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2 4482,'0'0'5787,"-4"0"-5609,3-1-160,1 1-1,-1 0 0,0 0 0,1 0 0,-1 0 0,1 0 1,-1 0-1,1 0 0,-1 0 0,1 0 0,-1 0 1,0 0-1,1 0 0,-1 0 0,1 0 0,-1 1 0,1-1 1,-1 0-1,1 0 0,-1 1 0,1-1 0,-1 0 0,1 1 1,0-1-1,-1 0 0,1 1 0,-1-1 0,1 1 1,0-1-1,-1 0 0,1 2 0,11 12 744,45 23 583,-36-25-1168,69 58 627,-65-50-688,0 0-1,2-2 1,0-1 0,34 17 0,-47-30-378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27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271 1 5683,'0'0'5586,"-85"25"-5490,50 9 0,-4-2-96,5 1 0,2-4-128,-4 2-736,27-23-2610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40.9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1 3137,'0'0'2946,"-76"87"-2946,69-70-336,-2-1 80,6-9-641,0-6-832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41.3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91 1 2113,'0'0'3954,"-63"63"-3954,57-50 0,-3 2 0,2-1-320,4-8-993,0-2-736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41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 1 2673,'0'0'2609,"-71"48"-2721,68-48-592,0 0-1089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17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319 1 5010,'0'0'4079,"-9"0"-3833,4 0-301,-7 0 284,1 0 0,-1 0 0,1 1 0,0 1 0,0 0 0,-1 0 0,1 1 0,-16 7 0,-2 4 8,21-11-165,1 1-1,-1-1 1,1 1 0,-1 1 0,1-1-1,0 1 1,1 0 0,-1 1 0,1 0-1,0 0 1,1 0 0,-1 1 0,1-1-1,0 1 1,-5 12 0,0 3 50,2 0 0,0 0 0,2 1 0,0 0 0,2 0 0,1 0 0,-2 38 0,5-55-112,0 1-1,1 0 0,-1-1 1,1 1-1,0 0 1,1-1-1,0 1 0,0-1 1,6 12-1,-1-7 7,1 1 0,0-2-1,18 18 1,-23-25-13,16 17 43,0-1 0,1-1 0,45 30 0,-51-39-52,1-1 0,0-1 0,1 0 0,-1-1 0,2-1 0,-1 0 0,27 4 0,43 0 129,1-4 0,144-8 0,-217 1-114,-1 0 0,1 0 1,-1-1-1,0-1 1,0 0-1,0-1 1,-1 0-1,1-1 0,-1 0 1,-1-1-1,1-1 1,-1 0-1,12-11 1,-15 12 4,0-1 0,-1 0 0,0 0 0,-1 0 0,0-1 1,0 0-1,-1 0 0,0 0 0,0-1 0,-1 0 0,0 0 0,-1 0 1,0 0-1,-1 0 0,0-1 0,-1 1 0,1-13 0,-2 13-14,0 0-1,-1 0 0,0 0 0,0 0 0,-1 1 0,0-1 1,-1 0-1,0 1 0,0-1 0,-1 1 0,-1 0 1,-9-16-1,9 16-13,0 1 0,-1-1 0,0 1 0,0 0 0,0 0 1,-1 1-1,-1 0 0,1 0 0,-16-11 0,-18-10 257,30 19-273,-1 0 0,0 1 0,0 0 0,-1 1 1,0 1-1,0 0 0,-1 0 0,0 1 0,0 1 0,-23-4 1,-79-10 126,79 11-44,0 1 0,-49-1 0,43 7-147,-80 3-963,112-2 879,0 1 0,-1 0 0,1 1 0,0 0 0,0 1 0,1 0 0,-1 1 0,-11 6-1,10-2-2467,8-4-1687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17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4 4482,'0'0'5456,"-4"-1"-5288,-7-1 209,24 12 509,17 12-127,6 12-374,2-1 0,2-2 0,0-2 0,2-1 1,74 35-1,-104-60 307,-8-2-2370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18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358 3 3538,'0'0'8067,"-35"-3"-7650,4 27-530,-14 9 113,-15 11 0,-7 5-176,7 3-288,10-5-576,40-35-1025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18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 3346,'-1'0'8378,"-4"8"-8286,-7 219 508,12-225-2267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08.9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10 7700,'0'0'5274,"-8"-2"-5127,6 1-142,-20-5 12,22 6-17,-1 0-1,0 0 0,1 0 0,-1 0 0,1 0 0,-1 0 0,1 0 1,-1 0-1,0 0 0,1 0 0,-1 1 0,1-1 0,-1 0 0,1 0 1,-1 1-1,1-1 0,-1 0 0,1 0 0,-1 1 0,1-1 0,-1 1 1,1-1-1,-1 0 0,1 1 0,0-1 0,-1 1 0,1-1 0,0 1 0,-1-1 1,1 1-1,0-1 0,0 1 0,0-1 0,-1 1 0,1 0 0,0-1 1,0 1-1,0-1 0,0 1 0,0-1 0,0 2 0,3 45-35,2-1 0,11 47 0,3 32 344,-9 68-43,-4-28-132,-5-155-86,0-1 0,1 0 0,0 0 0,4 14 0,-6-22-137,1 1-1,-1-1 1,1 0-1,-1 1 0,1-1 1,-1 0-1,1 0 1,0 1-1,0-1 0,0 0 1,-1 0-1,1 0 1,0 0-1,0 0 1,1 0-1,-1 0 0,0 0 1,0 0-1,0-1 1,1 1-1,-1 0 0,0-1 1,0 1-1,1-1 1,-1 0-1,1 1 1,-1-1-1,0 0 0,1 0 1,-1 0-1,1 0 1,-1 0-1,1 0 0,-1 0 1,0 0-1,1-1 1,2 0-1,0-6-3892,-3-11-2068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19.4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2545,'0'0'6059,"-1"0"-5989,1 1 1,-1-1-1,0 1 0,1 0 1,-1-1-1,0 1 0,1 0 1,-1 0-1,1-1 0,-1 1 1,1 0-1,0 0 0,-1 0 1,1 0-1,0-1 1,-1 1-1,1 0 0,0 1 1,-2 128 2386,1-64-3037,1 1-3392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34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 2785,'0'0'2060,"-1"1"-1817,0 1 0,1-1 0,-1 1 1,1-1-1,-1 1 0,1-1 0,-1 1 0,1-1 0,0 1 0,0-1 1,0 1-1,0-1 0,1 4 0,9 4 29,0 0-1,1-1 1,0 0-1,0 0 1,19 8-1,19 14-294,-44-27-1396,-2-2-1318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34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4274,'0'0'4322,"0"37"-4082,16-21-144,-3-5-16,5 2 48,0-5 0,-6-1-48,-2 0-80,-4-1-368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35.0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3554,'0'0'5170,"67"54"-4722,-54-49-256,-1 2 96,1 2-288,3 2 0,2-1-144,-2 4-512,-13-13-2097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35.6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3730,'0'0'5474,"7"30"-5346,5-15-64,9-4-64,-6 1-672,-8-11-1665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40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190 0 0,'0'1'4562,"-12"37"-3193,12-37-1487,-12 3 1487,-1 0-1041,13-4-285,-19 13 1638,19-13-1503,-28 12 775,-1 7-982,17-12-155,1 0 1,0 0-1,0 1 0,-16 17 1,23-15-3814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40.6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0 1745,'0'0'4354,"-61"58"-4354,52-46 96,-4 0-208,4 4-288,3-4-289,-1 4-47,4-12-817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47.1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1 368,'0'0'12150,"-7"17"-11630,-4 0-426,-1 0 0,-1-1 0,-22 21 0,10-7 133,22-28-235,0 0-1,0 0 1,0 1 0,0-1-1,1 1 1,-1-1 0,1 1-1,0 0 1,0 0 0,0 0-1,0 0 1,-2 6 0,-2 1-15,-19 25-19,23-32 61,0 0 1,0 0-1,-1-1 1,1 1 0,-1-1-1,1 1 1,-1-1-1,0 0 1,0 0 0,0 0-1,0-1 1,-7 4-1,7-4-16,-1 0-1,1 1 0,0 0 0,0 0 1,0 0-1,0 0 0,0 1 0,1-1 1,-4 4-1,6-5 11,0 0 0,0-1 0,0 1 0,0 0 0,1-1 0,-1 1 0,0 0 0,0-1 0,1 1 0,-1 0 0,1-1 0,-1 1 1,0-1-1,1 1 0,-1-1 0,1 1 0,0-1 0,-1 1 0,1-1 0,-1 1 0,1-1 0,0 0 0,-1 1 0,1-1 0,0 0 0,-1 0 0,1 1 0,0-1 0,-1 0 0,1 0 0,0 0 0,-1 0 0,1 0 0,1 0 0,37 10 266,-32-8-238,12 3 146,-1 2 0,0 0 0,25 14 0,3 2 55,-6 11-74,38 21 62,-65-51-436,10 4 400,-16 0-6777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48.5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 5186,'0'0'6555,"-1"0"-6545,1 0-1,-1 1 0,1-1 1,-1 1-1,0-1 0,1 0 1,-1 1-1,1-1 0,-1 1 1,1 0-1,-1-1 0,1 1 1,0-1-1,-1 1 0,1-1 1,0 1-1,-1 0 0,1-1 1,0 1-1,0 0 0,0-1 1,0 1-1,-1 0 0,1 0 1,0-1-1,0 1 0,1 1 1,2 175 2062,-1-101-3584,-1 0-6516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48.9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7363,'0'0'3762,"57"0"-3378,-21 0-384,-2 0 0,2 0 64,0 0 80,4 0-176,-6 0 32,-6 0-432,-9 0-720,-13 0-1281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09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 6019,'0'0'5826,"60"-23"-5746,5 23 33,9 0-113,-2 0 96,5 0-80,-2 0 32,-2 0-16,-4-3-64,-14 2-161,-20 1-783,-24 0-609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49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7139,'0'0'5651,"69"24"-5379,-25-24-176,8 0-96,-2 0 0,8 0-640,-39 0-497,-6-4-2032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50.2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6195,'0'0'3593,"15"0"-3051,333 1 26,-337-4-544,-7 2-4191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50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0 3394,'0'0'4322,"-10"129"-4130,10-82 112,4 0-304,2-3-336,-6-39-913,3 0-1456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51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12 153 5891,'0'0'3801,"-11"-1"-3080,17-2-691,1-1 0,-1-1 0,0 1 1,0-1-1,0 0 0,-1 0 0,0-1 0,0 0 1,0 0-1,3-6 0,2-3-328,-1-1 0,0 0 1,6-17-1,-8 23 168,-4 19 116,-1 24 176,-2-32-143,-1 58 532,-1-13-661,8 65 0,-3-99-2278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51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6883,'0'0'5328,"1"18"-5096,3 26-153,3 0 0,1-1 0,2 0 0,17 43 0,-18-46-856,-8-22-4484,-7-18-1043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52.2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89 3634,'0'0'7907,"38"-41"-7218,1 30-353,2 3 272,0-4-608,-5 7 0,-2-2-112,-2 4-128,-4 1-833,-22 2-1552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52.5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99 8932,'0'0'4194,"108"-46"-3874,-55 32-576,-4 0 256,-1-2-1136,-31 12-705,-4 0-2962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53.0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 3922,'0'0'5157,"0"-5"-4885,0 3-263,0 0 1,0 0-1,0 1 0,0-1 1,0 0-1,1 0 0,-1 0 1,1 0-1,-1 1 0,1-1 1,0 0-1,0 0 1,-1 1-1,1-1 0,1 1 1,-1-1-1,1-1 0,1 1 14,0 0 0,0 0 0,0 0-1,0 0 1,0 1 0,0-1 0,1 1-1,-1 0 1,0 0 0,6-1 0,18-2-47,1 2 1,0 0-1,30 2 0,-23 1 12,-34-1 27,-1 1-1,1 0 0,-1 0 1,1 0-1,-1-1 1,1 1-1,-1 0 1,0 0-1,1 0 1,-1 0-1,0 0 0,0 0 1,0 0-1,0 0 1,1 0-1,-1 0 1,0 0-1,-1 0 1,1 0-1,0 0 0,0-1 1,0 1-1,-1 0 1,1 0-1,0 0 1,-1 0-1,1 0 0,-1 1 1,-4 3 52,1 0 0,-1 0 0,0-1 0,0 0 0,0 0 0,-1 0 0,1 0 0,-12 5-1,9-5-26,1 0 0,0 0-1,0 1 1,-10 9-1,14-12-42,1 1 0,0-1-1,1 1 1,-1-1 0,0 1 0,1 0-1,-1-1 1,1 1 0,0 0-1,0 0 1,0 0 0,0 0-1,1 0 1,-1 0 0,1 0 0,0 6-1,0-8-9,0 0 0,0 0 0,0 0 0,1 0 0,-1 0 0,0 0 0,1 0 0,-1 0 0,0 0-1,1 0 1,0 0 0,-1 0 0,1 0 0,-1 0 0,1 0 0,0-1 0,0 1 0,0 0 0,-1-1 0,1 1-1,0 0 1,0-1 0,0 1 0,2 0 0,0 0 12,1 1 0,-1-1 0,1 0 0,-1-1 0,1 1 1,0 0-1,-1-1 0,5 0 0,-4 0-233,-1 0 1,0 0-1,0 0 1,0 0-1,0-1 1,0 1 0,1-1-1,-1 0 1,0 0-1,0 0 1,0 0-1,-1 0 1,1-1-1,0 0 1,0 1-1,-1-1 1,1 0-1,-1 0 1,0 0-1,1-1 1,1-1-1,-1-7-5120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5:53.4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0 640,'0'0'1905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12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622 1 2865,'0'0'5389,"-27"18"-4324,20-14-976,0 1 1,1 0-1,0 1 1,0-1-1,0 1 1,1 1-1,0-1 1,0 1-1,0 0 1,-5 11-1,-60 95 818,46-76-800,16-26-62,-1 0 0,0-1 0,-12 11 0,-15 18-33,10 1-10,21-31 3,-1 0-1,1-1 1,-2 0-1,1 0 1,-11 10 0,-116 82 107,100-77-128,28-20-11,4-2 24,0-1 1,0 1-1,1-1 1,-1 1-1,0-1 1,0 1 0,0 0-1,0-1 1,1 1-1,-1 0 1,0 0-1,1 0 1,-1 0 0,1-1-1,-1 1 1,1 0-1,-1 0 1,1 0-1,0 0 1,-1 0-1,1 0 1,0 0 0,0 0-1,-1 2 1,-12 34-137,11-32 59,-1 1 0,0-1 0,0 0 0,0 1 1,-1-2-1,0 1 0,0 0 0,0-1 0,-1 1 0,1-1 0,-1 0 0,0-1 1,0 1-1,0-1 0,-8 4 0,11-3-448,-3 1-3418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09.6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6851,'0'0'4594,"99"19"-4162,-53-15-207,-2 6-225,11-6 96,19-1-192,11-3-273,-49 0-1359,-2-3-2050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12.7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3105,'0'0'2788,"2"-1"-3017,-2 1 319,0 0 0,0 0 0,0 0 0,0 0 1,0 0-1,0 0 0,1 0 0,-1 0 0,0-1 0,0 1 0,0 0 0,0 0 0,0 0 0,0 0 0,0 0 0,0 0 1,1 0-1,-1 0 0,0 0 0,0 0 0,0 0 0,0 0 0,0 0 0,0 0 0,1 0 0,-1 0 0,0 0 0,0 0 1,0 0-1,0 0 0,0 0 0,0 0 0,0 1 0,1-1 0,-1 0 0,0 0 0,0 0 0,0 0 0,0 0 0,0 0 1,0 0-1,0 0 0,0 0 0,0 0 0,0 1 0,0-1 0,1 0 0,-1 0 0,0 0 0,0 0 0,0 0 0,0 0 1,0 0-1,0 1 0,0-1 0,0 0 0,0 0 0,0 0 0,0 0 0,4 200 1073,38-196-1008,14-1 349,-25-3-831,43 7 1,-69-6-1443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13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42 51 4722,'0'0'5005,"-1"10"-4807,-1 289 1586,5-278-1627,-1-14-360,-1-15-866,-2-11 834,-2 0-1,0 0 0,0 1 1,-8-20-1,5 18-209,2 1 0,0-1-1,0 1 1,1-24 0,1 16-166,2-29-334,0 54 980,0 0-1,1-1 1,-1 1-1,1 0 1,-1 0-1,1 0 0,0 0 1,0 0-1,0 0 1,0 0-1,0 0 1,0 0-1,1 1 1,-1-1-1,0 0 0,1 1 1,-1-1-1,1 1 1,0-1-1,2-1 1,8-1 193,0 0 1,0 0-1,0 1 1,0 1 0,0 0-1,0 0 1,1 1-1,-1 1 1,16 1-1,-9-1 21,-18 1-213,1-1 0,-1 1 0,1-1 0,-1 1 0,0 0 0,1 0 0,-1 0 0,1-1 1,-1 1-1,0 0 0,0 0 0,0 1 0,0-1 0,1 0 0,-1 0 0,-1 1 0,1-1 0,0 0 0,0 1 0,0-1 0,-1 1 0,1-1 0,-1 1 0,1-1 0,-1 1 0,0-1 0,1 1 0,-1-1 0,0 1 1,0 0-1,0-1 0,-1 3 0,2 5 116,-1 1 1,0 0 0,-1 0-1,-2 11 1,2-19-156,0 0 0,0 1 0,-1-1 0,1 0 0,-1 0 1,0 0-1,1 0 0,-1 0 0,0 0 0,0 0 0,0-1 0,-1 1 0,1-1 0,0 1 0,-1-1 0,1 0 0,-1 0 1,1 0-1,-1 0 0,-4 1 0,4-2-81,0 1 1,1 0-1,-1 0 0,0 0 1,0 1-1,1-1 1,-1 1-1,0 0 0,1-1 1,0 1-1,-1 0 1,1 0-1,0 1 0,-3 3 1,46 17-384,-31-20 521,0 0 31,-1 0 1,1 1-1,-1 0 0,10 6 0,-19-10-28,1 0-1,0 1 1,0-1-1,0 1 1,0 0-1,0-1 1,-1 1-1,1-1 1,0 1-1,0 0 1,-1 0-1,1-1 1,0 1 0,-1 0-1,1 0 1,-1 0-1,0 0 1,1 0-1,-1 0 1,1 0-1,-1 0 1,0 0-1,0 0 1,0 0-1,0 0 1,1 0 0,-1 0-1,0 0 1,-1 0-1,1 0 1,0 0-1,0 0 1,0 0-1,-1 0 1,1 0-1,0-1 1,-1 1 0,1 0-1,-1 0 1,1 0-1,-1 0 1,1 0-1,-1-1 1,0 1-1,1 0 1,-1 0-1,0-1 1,0 1-1,0-1 1,1 1 0,-3 0-1,-13 10 36,-2 0-1,1-2 1,-1 0-1,0-1 1,-1-1 0,0-1-1,0 0 1,-24 3-1,22-9-807,17-4-3346,4-4-993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14.3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 3346,'0'0'6136,"1"4"-5910,-1-3-217,0-1 0,-1 1 0,1-1 0,0 1 0,0 0 0,0-1 0,0 1 0,0-1 0,1 1 0,-1 0 0,0-1 0,0 1 0,0-1-1,0 1 1,1-1 0,-1 1 0,0 0 0,0-1 0,1 1 0,-1-1 0,1 1 0,-1-1 0,0 0 0,1 1 0,-1-1 0,1 1 0,-1-1 0,1 0-1,-1 1 1,1-1 0,-1 0 0,1 1 0,-1-1 0,1 0 0,0 0 0,-1 0 0,1 0 0,-1 1 0,1-1 0,0 0 0,-1 0 0,1 0-1,-1 0 1,1 0 0,0-1 0,-1 1 0,2 0 0,0-2-25,0 1 0,1-1 0,-1 1 0,0-1 0,0 0 0,0 0 1,-1 0-1,1 0 0,0-1 0,-1 1 0,1 0 0,1-5 0,-2 5 29,0-1 0,0 0 0,1 0 1,-1 0-1,1 1 0,0-1 0,0 1 0,0-1 1,0 1-1,0 0 0,0-1 0,0 1 0,1 0 1,-1 1-1,1-1 0,0 0 0,0 1 0,5-3 1,-7 6 60,0 0 1,1 0-1,-1 0 1,0 0-1,-1 0 1,1 0 0,0 0-1,-1 0 1,1 0-1,-1 0 1,1 1-1,-1-1 1,0 0 0,0 0-1,0 3 1,0 0 60,9 112 741,-8-67-4681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14.9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 3169,'0'0'4301,"-1"0"-4208,1 1-1,-1 0 1,0-1 0,0 1-1,1 0 1,-1-1 0,1 1-1,-1 0 1,0 0-1,1 0 1,0-1 0,-1 1-1,1 0 1,-1 0 0,1 0-1,0 0 1,-1 1 0,27 3 500,0-2 1,1-1 0,-1-1 0,29-2 0,-9 0-1661,-44 1-1278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15.3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99 4482,'131'-82'2556,"-105"65"-432,13 22-49,-4 3-1642,-18-5-260,0 0-1,0 1 1,0 1 0,-1 1 0,26 12 0,-41-16-162,0-1-1,0 1 1,0-1 0,0 1-1,0-1 1,0 1 0,0-1-1,-1 1 1,1 0 0,-1-1-1,1 1 1,-1 0 0,0 0-1,1-1 1,-1 1 0,0 0-1,0 0 1,0 2 0,-7 33-32,4-31-32,0 0 1,-1-1-1,1 0 1,-1 0-1,-1 0 1,-4 5-1,7-8-337,0 0-1,-1 0 1,1 0 0,-1-1-1,1 1 1,-1 0-1,1-1 1,-1 0 0,-4 2-1,-1-3-5329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17.8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6 304,'0'0'2857,"11"1"4824,44 2-7062,11 0-519,-39-1-282,0-1-1,0-2 1,47-6 0,-60 0-2889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36:18.2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4354,'0'0'5157,"21"7"-4885,65 23-106,-79-27-152,1 1 1,-1-1-1,-1 1 0,1 0 1,0 1-1,-1-1 1,0 1-1,0 1 1,-1-1-1,1 1 1,-1 0-1,0 0 1,-1 0-1,0 1 1,7 13-1,-10-17-204,1 0-1,-1 0 1,0 1-1,0-1 1,-1 0-1,1 0 1,-1 1-1,0-1 1,0 0-1,0 0 1,0 1-1,0-1 1,-1 0-1,1 1 1,-1-1-1,0 0 1,0 0-1,0 0 1,0 0-1,-1 0 1,1 0-1,-1 0 1,0 0-1,0-1 1,0 1-1,0-1 1,0 1-1,-1-1 1,1 0-1,-1 0 1,1 0-1,-1 0 1,-4 2-1,-10 3-1991,4-3 661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50:10.7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0 126 384,'0'0'838,"49"-1"4210,-49-39-3957,0 18-278,0 21-781,-3-40 102,3 36-140,0 5 8,0-1 0,0 1 0,0-1 0,1 1 0,-1-1 0,0 1-1,0-1 1,0 1 0,0-1 0,0 1 0,0 0 0,0-1 0,0 1 0,0-1 0,0 1-1,0-1 1,-1 1 0,1-1 0,0 1 0,0-1 0,0 1 0,-1 0 0,1-1-1,0 1 1,0-1 0,-1 1 0,1 0 0,0-1 0,-1 1 0,1 0 0,0 0 0,-1-1-1,1 1 1,-1 0 0,1 0 0,0-1 0,-1 1 0,1 0 0,-1 0 0,1 0 0,-1 0-1,1 0 1,-2-1 1745,5 22-900,-3-19-812,0-1-1,0 1 1,0-1-1,0 1 1,0 0-1,0-1 0,0 1 1,1-1-1,-1 0 1,1 1-1,-1-1 1,1 1-1,-1-1 0,1 1 1,0-1-1,1 2 1,19 22 390,-13-16-298,0-1-1,-1 2 0,0-1 0,0 1 0,-1 0 1,-1 0-1,8 18 0,-10-21-102,1-1 0,0 1 0,0-1 0,0 0-1,1 0 1,0 0 0,1-1 0,-1 0 0,7 5 0,-5-4 2,-1-1 1,1 2-1,-2-1 1,1 0-1,0 1 1,5 10-1,12 37 129,25 83 0,-44-126-142,7 18 53,1 0-1,25 39 1,-15-26-39,34 53-26,-35-61 26,-2 0-1,0 1 0,15 43 1,-27-59-36,2 0 1,0 0-1,21 28 1,-20-31-7,0 0 1,-1 0-1,0 1 1,8 26-1,-14-36 26,1 1 1,-1-1-1,1 0 1,1-1-1,-1 1 0,7 7 1,20 32-47,-21-25 43,0 0 0,20 28 0,-27-43-5539,-3-11 2157,0-2 1138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50:11.0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 2769,'0'0'6024,"13"14"-5279,7 8-314,1-2 0,41 30 1,-53-43-306,1 0 0,0-1 0,1 0 0,-1-1 0,1 0 0,0-1 0,0 0 0,1-1 0,-1 0 0,1 0 0,21 0 0,-31-2-94,1-1 0,0 0 0,-1 0 0,1 0 0,0-1 0,-1 1 0,1-1 0,0 1 0,-1-1 0,1 0 0,-1 0 0,1 0 0,3-2 0,-3 0-37,-1 0 0,0 0-1,1 0 1,-1-1 0,0 1-1,-1-1 1,1 1 0,-1-1-1,2-5 1,1-4-263,1 0 0,1 0 0,0 1 0,0 0 0,1 0 0,1 0 0,0 1 0,0 0 0,1 1 0,1 0 0,0 0 0,16-12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50:12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5507,'0'0'3334,"1"24"-3005,22 156-103,-10-25 508,-13-155-737,0 0 1,0 0-1,0 0 0,0 0 0,0 0 1,0 0-1,0 0 0,0 0 1,0 0-1,1 0 0,-1 0 1,0 0-1,0 0 0,0 0 0,0 0 1,0 0-1,0 0 0,0 0 1,0 0-1,0 0 0,0 0 1,0 0-1,0 0 0,0 0 0,1 0 1,-1 0-1,0 0 0,0 0 1,0 0-1,0 0 0,0 0 1,2-17-225,1-27-114,-2-9 284,1 30 8,-2-1 1,0 0-1,-2 1 0,-5-29 0,7 51 53,-1 0-1,1 1 1,0-1 0,0 0 0,0 0 0,0 1 0,0-1-1,0 0 1,0 1 0,0-1 0,0 0 0,0 1-1,0-1 1,0 0 0,1 0 0,-1 1 0,0-1-1,1 0 1,-1 1 0,0-1 0,1 1 0,-1-1-1,1 0 1,-1 1 0,0-1 0,1 1 0,0-1-1,-1 1 1,1 0 0,0-2 0,26-2 390,-23 4-338,0 1 0,0-1 0,-1 1 0,1-1 0,0 1 0,-1 0 0,1 1 0,-1-1 0,1 1 0,-1-1 0,0 1 0,6 4 0,-6-1-17,0 1-1,0 0 1,0 0 0,0 1-1,-1-1 1,0 0-1,-1 1 1,1-1-1,-1 1 1,0 0-1,-1-1 1,0 1-1,0 0 1,0 0-1,-3 12 1,1-15-53,1 0-1,-1 1 1,0-1 0,0 0 0,-1 0 0,0 0 0,1-1-1,-1 1 1,0 0 0,-1-1 0,1 0 0,-4 3 0,4-5-40,3-1-140,1 2-384,1 1 574,-1-1 0,1 1 1,0-1-1,0 0 0,0 1 0,0-1 0,1 0 0,-1 0 1,0-1-1,1 1 0,0 0 0,-1-1 0,6 2 1,5 5 111,-8-3-11,1-1 1,-1 1 0,0 0 0,0 0 0,-1 0 0,0 1-1,5 6 1,-8-10 8,0 1-1,0 0 0,1-1 1,-2 1-1,1 0 1,0 0-1,0 0 0,-1 0 1,0 0-1,0 0 1,0-1-1,0 1 0,0 0 1,0 0-1,-1 0 1,1 0-1,-1 0 0,0 0 1,0-1-1,-1 4 1,1-3-79,-1-1 0,1 0 1,0 0-1,-1 0 0,0 0 1,1 0-1,-1-1 0,0 1 1,0 0-1,0-1 0,0 1 0,0-1 1,0 0-1,-1 0 0,1 0 1,0 0-1,-1 0 0,1 0 1,-1-1-1,1 1 0,0-1 1,-1 1-1,1-1 0,-1 0 1,-3 0-1,2 0-77,1-1 0,0 1 1,0 0-1,-1-1 0,1 0 1,0 0-1,0 0 0,0 0 0,0 0 1,0-1-1,0 1 0,0-1 0,0 0 1,1 0-1,-1 0 0,1 0 0,-1 0 1,-3-5-1,-24-47-1635,17 13-2924,10 25 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09.9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 5346,'0'0'4835,"145"4"-4099,-104-4-656,0 0 240,-7 0-304,6-1-16,-6-2 0,0 0-1440,-30 1-1522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50:12.5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34 6259,'0'0'4322,"172"-34"-3698,-124 34-512,-1 0-96,-5 0 16,-5 0-64,-8 0 16,-10 5-400,-10-4-96,-6-1-497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50:12.9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0 4770,'0'0'6323,"105"41"-5955,-101-32-320,-4 0-16,0 8 192,0 7-224,-22 6 0,-14 5-336,4 2-1120,7-5-769,19-25-449,3-2-31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50:13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49 4562,'0'0'3319,"6"20"-2089,3 5-901,30 111 999,-33-100-1100,-6-26-193,-6-23-309,1 0 169,2 0 0,-1 0 0,2 0 0,0-1 0,0 1 0,2-1 0,-1 1 0,4-28 0,2 29 282,2 14 241,7 21 349,-9-15-760,5 9 108,1 1 0,1-2-1,0 0 1,1 0 0,20 17 0,-28-28-141,1 0 0,1 0 1,-1-1-1,1 0 0,0 0 1,0-1-1,0 0 0,0 0 1,0-1-1,1 1 0,-1-2 1,1 1-1,0-1 1,-1 0-1,1-1 0,0 0 1,9-1-1,-15 1 6,-1 0-1,0-1 1,0 1 0,0-1 0,0 1 0,0-1-1,1 1 1,-1-1 0,0 0 0,-1 0 0,1 1-1,0-1 1,0 0 0,0 0 0,0 0 0,-1 0-1,1 0 1,0 0 0,-1 0 0,1 0-1,-1 0 1,1-1 0,-1 1 0,1 0 0,-1 0-1,0 0 1,0-1 0,0 1 0,0-2 0,1-43-371,-1 32 91,0 13 280,-1-1-1,1 1 1,0-1-1,-1 1 1,1 0-1,-1-1 1,1 1 0,-1 0-1,0 0 1,0-1-1,0 1 1,1 0-1,-1 0 1,0 0-1,0 0 1,-1 0-1,1 0 1,0 0-1,0 0 1,0 1-1,0-1 1,-1 0-1,1 1 1,0-1-1,-1 1 1,1-1 0,-1 1-1,1 0 1,-3-1-1,-1 0 38,-1 0-1,1 0 1,-1 1-1,1 0 0,-1 0 1,-10 1-1,15 0 4,1-1-1,-1 1 1,0-1-1,1 1 0,-1-1 1,1 1-1,-1-1 1,1 1-1,-1 0 0,1-1 1,-1 1-1,1 0 0,0 0 1,-1-1-1,1 1 1,0 0-1,0 0 0,-1-1 1,1 1-1,0 0 1,0 0-1,0 0 0,0-1 1,0 1-1,0 1 1,1 27 118,-1-22-87,0 10-88,-1-11 167,1 0-1,0 0 1,1 0-1,-1 0 0,1 0 1,3 11-1,-3-15-109,0-1 0,0 1 0,0 0 0,0 0 0,0-1 0,1 1 0,-1 0 0,0-1 0,1 1-1,0-1 1,-1 0 0,1 1 0,0-1 0,0 0 0,0 0 0,-1 0 0,1-1 0,0 1 0,0 0 0,0-1 0,0 1 0,1-1-1,2 1 1,0 0-95,0 0 0,0 0-1,0-1 1,0 1-1,1-1 1,-1 0-1,0-1 1,0 1 0,0-1-1,0 0 1,0 0-1,9-4 1,-11 3 17,-1 0-1,1 0 1,-1 0 0,0-1 0,0 1-1,0-1 1,0 1 0,0-1 0,-1 0-1,1 1 1,-1-1 0,0 0-1,0 0 1,0 0 0,0 0 0,0 0-1,-1 0 1,1 0 0,-1-1 0,0 1-1,0-6 1,0-234-6054,-3 225 7278,0 25 1546,1 33-1044,6-18-1448,0 0-1,2-1 1,1 0-1,0 0 1,2 0-1,15 28 1,18 45 18,-40-90-309,-1 1 0,0 0 0,0-1 0,0 1 0,0 0 0,-1 9 0,0-13-1292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3:50:14.0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1 154 2145,'0'0'10613,"169"-97"-10181,-100 73-432,8 1-160,-52 19-1553,-3-2-5234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2:12.5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2:12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  <inkml:trace contextRef="#ctx0" brushRef="#br0" timeOffset="1">0 1 24575,'0'0'-8191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2:13.2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35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 24575,'609'2'0,"614"-5"0,-865-18-1365,-328 17-5461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36.9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 55 24575,'-1'0'0,"0"0"0,0 0 0,0 1 0,1-1 0,-1 0 0,0 1 0,0-1 0,0 0 0,1 1 0,-1-1 0,0 1 0,0-1 0,1 1 0,-1-1 0,1 1 0,-1 0 0,0-1 0,1 1 0,-1 0 0,1 0 0,-1-1 0,1 1 0,0 0 0,-1 0 0,1 1 0,-7 25 0,6-23 0,-7 65 0,3 0 0,6 98 0,0-53 0,-3-222 0,2-75 0,1 159 0,2 1 0,0 0 0,2 0 0,1 0 0,13-35 0,-18 54 0,0 1 0,1 0 0,0 0 0,0 0 0,-1 0 0,2 0 0,-1 0 0,0 0 0,0 1 0,1-1 0,0 1 0,-1-1 0,1 1 0,4-2 0,-5 3 0,0 0 0,1 1 0,-1-1 0,0 1 0,0 0 0,1-1 0,-1 1 0,0 0 0,0 0 0,0 1 0,1-1 0,-1 0 0,0 1 0,0-1 0,0 1 0,1 0 0,-1 0 0,0-1 0,0 2 0,0-1 0,0 0 0,-1 0 0,1 0 0,0 1 0,2 1 0,10 11 0,-1-1 0,0 1 0,-1 1 0,-1 0 0,0 1 0,10 19 0,51 112 0,-53-105 0,50 119 0,36 73 0,-104-231 0,1 0 0,-1 0 0,0-1 0,1 1 0,0-1 0,0 1 0,0-1 0,0 0 0,0 0 0,0 1 0,0-1 0,1-1 0,-1 1 0,1 0 0,-1-1 0,1 1 0,0-1 0,0 0 0,-1 0 0,7 2 0,-6-3 0,1-1 0,0 1 0,-1-1 0,1 1 0,-1-1 0,1 0 0,-1 0 0,0-1 0,1 1 0,-1-1 0,0 1 0,0-1 0,0 0 0,0 0 0,0-1 0,-1 1 0,5-4 0,8-11 7,0 0-1,-1 0 1,-1-1-1,0-1 1,-1 0 0,-2-1-1,0 0 1,-1-1-1,0 0 1,-2 0-1,-1 0 1,-1-1-1,4-30 1,0-30-273,-4 0 0,-7-108 0,0 120-393,2 55-6167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38.4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24575,'3803'0'-1365,"-3774"0"-5461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10.3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9444,'0'0'3154,"202"37"-2754,-134-33-384,3-4-16,4 0-480,2 0-753,-57 0-1088,-6-6-3746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39.6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250 0 24575,'-4'47'0,"-1"-1"0,-3 0 0,-1-1 0,-3 0 0,-18 50 0,-10 36 0,-77 225 0,104-326 0,13-30 0,0-1 0,0 1 0,0 0 0,0 0 0,0 0 0,0-1 0,-1 1 0,1 0 0,0 0 0,0 0 0,0-1 0,0 1 0,0 0 0,0 0 0,0 0 0,-1 0 0,1 0 0,0-1 0,0 1 0,0 0 0,0 0 0,0 0 0,-1 0 0,1 0 0,0 0 0,0 0 0,0 0 0,-1 0 0,1 0 0,0-1 0,0 1 0,0 0 0,-1 0 0,1 0 0,0 0 0,0 0 0,0 0 0,-1 0 0,1 1 0,0-1 0,0 0 0,0 0 0,0 0 0,-1 0 0,1 0 0,0 0 0,0 0 0,0 0 0,-1 0 0,1 0 0,0 1 0,0-1 0,0 0 0,0 0 0,0 0 0,0 0 0,-1 1 0,1-1 0,0 0 0,0 0 0,0 0 0,0 1 0,-2-22 0,4-20 0,2 0 0,1 1 0,20-72 0,54-115 0,70-93 0,-149 318 0,1 0 0,1 0 0,-1 0 0,0 0 0,0 0 0,1 1 0,-1-1 0,1 0 0,-1 1 0,1 0 0,0-1 0,-1 1 0,1 0 0,2-2 0,-3 3 0,0 0 0,0 0 0,0-1 0,1 1 0,-1 0 0,0 0 0,0 0 0,0 0 0,0 0 0,0 0 0,0 1 0,0-1 0,0 0 0,0 0 0,0 1 0,0-1 0,0 1 0,0-1 0,0 1 0,1 1 0,4 3 0,0 1 0,-1 0 0,0 0 0,0 0 0,0 1 0,4 8 0,-2-4 0,28 51 0,-4 2 0,45 124 0,-24-52 0,-40-103-682,13 60-1,-20-70-6143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39.9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0 198 24575,'0'-6'0,"6"-5"0,14-13 0,10-1 0,11-1 0,5 2 0,10 4 0,1 4 0,-3 0 0,-7 4 0,-10 4 0,-4 2 0,-2 4 0,-6 1-8191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43.6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24575,'1471'0'-1365,"-1405"0"-5461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46.3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10805 56 24575,'-5616'0'0,"4977"-18"0,78 1 0,-89 14 0,-511-8 0,-338 4 31,846 10-1427,628-3-5430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48.2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24575,'1619'0'-1365,"-1603"0"-5461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49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 1 24575,'-1'2'0,"-1"-1"0,0 1 0,1 0 0,-1 0 0,1 0 0,-1 0 0,1 0 0,0 0 0,0 1 0,-2 2 0,0 1 0,-9 21 0,0 0 0,1 1 0,2 0 0,1 1 0,1 0 0,2 0 0,1 0 0,1 1 0,1-1 0,2 1 0,4 41 0,-3-68 4,-1 0 0,1 0 0,0 1-1,0-1 1,1 0 0,-1 0 0,1 0-1,-1 0 1,1-1 0,0 1 0,0 0 0,0-1-1,1 1 1,-1-1 0,0 0 0,1 0-1,0 0 1,-1 0 0,1 0 0,0 0-1,0-1 1,0 1 0,0-1 0,0 0 0,0 0-1,0 0 1,1 0 0,-1-1 0,6 1-1,10 1-320,0 0 0,0-2-1,34-3 1,-48 3 108,17-2-6617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50.4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24575,'0'3'0,"0"7"0,0 5 0,0 0-8191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52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24575,'2576'0'-1365,"-2510"0"-5461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09:53.9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9 173 24575,'0'1'0,"-1"-1"0,0 1 0,1 0 0,-1 0 0,0-1 0,1 1 0,-1 0 0,1 0 0,-1-1 0,1 1 0,-1 0 0,1 0 0,0 0 0,-1 0 0,1 0 0,0 0 0,0 0 0,0 0 0,0 0 0,0-1 0,0 1 0,0 0 0,0 0 0,0 2 0,1 33 0,0-29 0,40 427 0,-17-562 0,-13 42 0,-5 35 0,1 0 0,27-88 0,-29 124 0,0 0 0,2 1 0,0 0 0,0 0 0,1 0 0,1 1 0,0 0 0,1 1 0,1 0 0,-1 0 0,2 1 0,0 0 0,18-12 0,-25 20 0,0 0 0,0 0 0,0 1 0,0-1 0,1 1 0,-1 0 0,1 1 0,-1-1 0,1 1 0,0 0 0,-1 0 0,1 1 0,0 0 0,-1 0 0,1 0 0,11 3 0,-8-1 0,0 1 0,0 1 0,0 0 0,0 0 0,-1 0 0,1 1 0,-1 0 0,-1 1 0,11 8 0,8 12 0,-1 1 0,-2 1 0,0 1 0,19 35 0,-37-58 0,2 5 0,1 1 0,-1 0 0,10 24 0,-17-34 0,1 0 0,0-1 0,0 1 0,-1 0 0,1 0 0,-1-1 0,1 1 0,-1 0 0,0 0 0,0 0 0,0 0 0,0 0 0,0 0 0,0-1 0,0 1 0,-1 0 0,1 0 0,-1 0 0,1-1 0,-1 1 0,0 0 0,0 0 0,0-1 0,0 1 0,0-1 0,0 1 0,0-1 0,0 1 0,0-1 0,-1 0 0,1 1 0,-1-1 0,1 0 0,-1 0 0,1 0 0,-4 1 0,-6 2 0,0-1 0,0 0 0,-1-1 0,1 0 0,-1-1 0,-19 0 0,-78-8 0,46 2 0,52 4 0,0 1 0,0 0 0,1 1 0,-1 0 0,-18 4 0,28-5 0,-1 1 0,0 0 0,1-1 0,-1 1 0,0 0 0,1 0 0,-1-1 0,1 1 0,-1 0 0,1 1 0,-1-1 0,1 0 0,0 0 0,0 1 0,0-1 0,0 0 0,0 1 0,0-1 0,0 1 0,0 0 0,0-1 0,1 1 0,-1 0 0,0-1 0,1 1 0,0 0 0,-1 0 0,1-1 0,0 1 0,0 0 0,0 0 0,0 0 0,0-1 0,1 1 0,-1 0 0,0 0 0,1-1 0,-1 1 0,1 0 0,0-1 0,0 1 0,0 1 0,4 7 0,0 0 0,0-1 0,0 0 0,1 0 0,1-1 0,-1 1 0,10 7 0,60 53 0,-22-23 0,-13-7-455,-2 1 0,38 50 0,-60-66-6371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8:56.0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24575,'5278'0'-1365,"-5258"0"-5461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10.9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3426,'0'0'6400,"4"12"-5613,13 39-297,27 76 670,-40-116-1106,1-1-1,0 1 0,1-1 0,0 0 0,1 0 0,0-1 1,0 0-1,16 15 0,-22-23-53,0 0 0,0-1 1,0 1-1,0 0 0,0-1 1,0 1-1,0-1 0,0 1 0,0-1 1,0 0-1,0 1 0,0-1 1,0 0-1,1 0 0,-1 0 1,0 1-1,0-1 0,0 0 0,0-1 1,1 1-1,-1 0 0,0 0 1,0 0-1,0-1 0,0 1 0,0-1 1,0 1-1,0-1 0,0 1 1,0-1-1,0 0 0,0 1 1,0-1-1,0 0 0,0 0 0,0 1 1,-1-1-1,1 0 0,0 0 1,-1 0-1,1 0 0,0 0 0,-1 0 1,1 0-1,-1 0 0,0-1 1,1 1-1,-1-2 0,1 2 5,131-286-520,-132 287 515,0 0 0,1-1 0,-1 1 1,0 0-1,0 0 0,0 0 1,0-1-1,0 1 0,0 0 0,0 0 1,0 0-1,0 0 0,0 0 0,1-1 1,-1 1-1,0 0 0,0 0 0,0 0 1,0 0-1,1 0 0,-1 0 1,0-1-1,0 1 0,0 0 0,0 0 1,1 0-1,-1 0 0,0 0 0,0 0 1,0 0-1,1 0 0,-1 0 1,0 0-1,0 0 0,0 0 0,1 0 1,-1 0-1,0 0 0,0 0 0,0 0 1,0 0-1,1 0 0,-1 1 1,0-1-1,0 0 0,0 0 0,0 0 1,1 0-1,-1 0 0,0 0 0,0 0 1,0 1-1,0-1 0,0 0 1,1 0-1,-1 0 0,0 0 0,0 1 1,13 19 38,16 47 55,-14-33-62,-11-25-28,9 17 65,-13-26-72,0 1 0,1-1 1,-1 1-1,0-1 0,1 1 1,-1-1-1,1 0 1,-1 1-1,1-1 0,-1 0 1,1 1-1,-1-1 1,1 0-1,-1 0 0,1 1 1,-1-1-1,1 0 1,0 0-1,-1 0 0,1 0 1,-1 0-1,1 0 0,0 0 1,-1 0-1,1 0 1,-1 0-1,1 0 0,-1 0 1,1 0-1,0 0 1,-1-1-1,1 1 0,-1 0 1,1 0-1,-1-1 0,1 1 1,-1 0-1,1-1 1,0 0-1,60-60-98,-46 44 92,1 0-1,25-21 1,-35 34 3,0 0 0,0 0 0,0 0 0,1 0-1,-1 1 1,1 0 0,0 1 0,0 0 0,0 0 0,0 0-1,14-1 1,-2 2 88,0 0-1,-1 1 0,20 3 1,-32-2-56,0 0-1,0 1 1,0 0 0,-1 0-1,1 0 1,-1 0 0,1 1 0,-1 0-1,0 0 1,0 0 0,0 1-1,-1 0 1,8 7 0,86 110-680,-97-120 458,5 5-401,0-4-2844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9:07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0 199 24575,'4'-2'0,"-1"0"0,0 0 0,1 0 0,-1 1 0,1-1 0,0 1 0,-1 0 0,1 0 0,0 1 0,0-1 0,6 1 0,7-3 0,166-28 0,227-10 0,190 24 0,-474 16 0,-64 0 0,-1-2 0,0-3 0,113-25 0,14-12-1365,-162 36-5461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9:10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24575,'6'0'0,"29"0"0,33 0 0,43 0 0,42 0 0,46 0 0,58 0 0,43 0 0,27 0-1287,8 0 1287,-18 0 0,-44 0 0,-61 0 0,-67 0-6904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9:19.3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1 458 7203,'0'0'5352,"27"0"-4525,-20 0-788,0-1 1,-1-1-1,1 1 0,-1-1 0,1 0 0,-1-1 1,1 1-1,-1-1 0,7-5 0,59-40 308,-43 27-320,68-46 2,120-109 1,-212 173-37,0-1 1,0 0 0,-1 0 0,0 0 0,0-1-1,0 1 1,0-1 0,-1 0 0,0 0 0,0 0 0,0-1-1,-1 1 1,0-1 0,0 0 0,0 1 0,0-1-1,-1 0 1,1-11 0,-3 16-2,1 0-1,-1 1 0,1-1 1,-1 0-1,1 0 0,-1 0 1,0 0-1,1 1 1,-1-1-1,0 0 0,0 1 1,1-1-1,-1 0 1,0 1-1,0-1 0,0 1 1,0-1-1,0 1 1,0 0-1,0-1 0,0 1 1,0 0-1,0 0 0,0 0 1,0 0-1,0 0 1,0 0-1,-1 0 0,-37-2-160,34 2 167,1 0-22,-1 0 0,0 0 0,1 0 0,-1 1 0,1-1 0,-1 1 0,-6 2 0,9-2 21,1 1 0,-1-1 1,0 0-1,1 0 0,-1 1 1,1-1-1,0 1 0,-1-1 1,1 1-1,0-1 0,0 1 0,0 0 1,0 0-1,0-1 0,1 1 1,-1 0-1,0 0 0,1 0 1,0 0-1,-1 2 0,-5 38-46,2 0-1,2 0 1,5 64-1,-1-52 78,10 102 0,0 17 72,-12-164-105,1 18 13,-2 0 0,-7 46 0,6-64 3,0 0 0,-1 1 0,0-1 0,-1-1-1,0 1 1,-1 0 0,1-1 0,-1 0 0,-1 0 0,0-1-1,-8 9 1,12-14-19,1-1-1,-1 0 0,-1 0 1,1 0-1,0 0 1,0 0-1,0 0 0,-1 0 1,1-1-1,0 1 0,0-1 1,-1 1-1,1-1 1,-1 0-1,1 0 0,0 0 1,-1-1-1,1 1 1,-5-1-1,3 0-11,-1 0-1,1-1 1,-1 1 0,1-1 0,0 0-1,-1 0 1,1 0 0,-7-5-1,7 4 18,1-1-1,-1 0 1,1 0-1,0 0 1,0 0-1,0-1 1,0 1-1,1-1 1,-1 1-1,1-1 1,1 0-1,-1 0 1,-1-5-1,1-6 46,0 1 0,1-1 1,1-16-1,0 32-42,0-6 3,1 0-1,0 0 1,1 0-1,-1 1 1,1-1-1,0 0 1,0 1-1,1 0 1,0-1-1,0 1 1,0 0-1,0 0 1,1 1-1,0-1 1,5-4-1,12-11-9,44-33-1,-35 30-41,-18 13-116,92-69-373,-26 29-3033,-47 33-988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9:19.7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9 6387,'0'0'5506,"-16"4"-5394,48-4 225,5 0-65,-5 0-224,4 0-48,-5-3 0,1-1-160,2 0-1105,-31 2-1792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9:20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 1 9909,'-70'157'1952,"57"-157"-1391,7 0-417,3 0 464,6 0-880,28 0 272,15 0-112,4 0-144,6 0-961,-29 0-928,1 0-2449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9:20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0 213 1521,'0'0'8449,"6"0"-7307,0 0-1077,-1-1 0,1 0 0,0 0 0,-1 0 0,1-1 0,-1 0-1,1 0 1,-1 0 0,0-1 0,0 0 0,0 0 0,0 0 0,-1 0 0,1-1 0,-1 0 0,0 0 0,0 0 0,0 0 0,-1-1 0,5-6 0,7-13-78,0-1 1,22-53-1,-28 56 127,-9 21-82,0 24 32,-9 441-1451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9:21.1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89 4546,'0'0'5355,"-9"0"-4622,-23 0-150,27 0 131,28 0-399,134-7 802,171-30 0,74-5-1310,-255 39-3644,-155 20-367,-11-5 2392,3-6-13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9:21.5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6403,'0'0'3764,"6"8"-3198,2 3-491,-1 1 1,0 0-1,-1 1 0,-1 0 1,0 0-1,0 0 0,-1 0 1,2 15-1,15 128 765,-9-52-589,-6-67-741,1 66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19:21.9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1 127 5699,'0'0'5026,"235"-55"-4626,-122 31-352,17-1-48,-75 17-1361,1-7-2160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20:06.2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106 165 2065,'-105'-165'0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4.6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1056,'0'0'8548,"2"8"-8262,4 6-260,1 1 1,1-1-1,0-1 0,0 1 1,12 11-1,61 72 724,-37-48-522,-13-12-156,66 73 150,-95-109-261,-1 0 0,0 1 1,1-1-1,-1 0 0,0 1 1,0 0-1,0-1 0,0 1 1,0-1-1,-1 1 0,1 0 1,0 0-1,-1 0 0,1-1 1,-1 1-1,0 0 0,1 0 1,-1 0-1,0 0 0,0 0 1,-1 2-1,1-2-57,-10 0-3634,3-2-272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11.4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163 57 9188,'0'0'1833,"-27"30"-1676,-79 98-90,103-123-50,-1 0 1,1 0-1,0 0 0,0 0 0,1 0 0,0 1 1,0 0-1,0-1 0,0 1 0,1 0 1,0 0-1,0 0 0,1-1 0,0 1 0,0 0 1,0 0-1,0 0 0,1 0 0,0 0 1,0 0-1,3 5 0,-3-7-5,1 0 0,0 0 0,-1 0 0,1 0 0,1 0 0,-1-1 0,1 1 0,-1-1 0,1 0 0,0 1 0,0-1 0,0-1 0,1 1-1,-1 0 1,1-1 0,0 0 0,-1 0 0,1 0 0,0 0 0,0 0 0,0-1 0,7 2 0,4 0-12,0 0-1,1-1 0,-1 0 1,31-2-1,-43-1-3,-1 1 0,1-1 0,0 0 0,0 0-1,0 0 1,-1-1 0,1 1 0,-1-1 0,1 1 0,-1-1 0,0 0 0,1 0-1,-1 0 1,0 0 0,0 0 0,0 0 0,-1-1 0,1 1 0,-1-1-1,1 1 1,-1-1 0,0 0 0,0 1 0,0-1 0,1-3 0,5-14-24,-2-1 0,6-30 0,-7 27-48,8-55-83,-9 58 115,0 0 0,0-1-1,2 1 1,1 0 0,10-23 0,-16 43 50,1-1-1,-1 1 0,1-1 1,0 1-1,-1-1 1,1 1-1,0 0 1,0 0-1,0-1 1,0 1-1,0 0 1,1 0-1,-1 0 1,0 0-1,0 0 0,1 0 1,-1 0-1,1 1 1,-1-1-1,3 0 1,-2 1 8,-1 0 0,0 0 0,1 0 0,-1 0 0,0 1 0,1-1 0,-1 0 0,0 1 0,1-1 1,-1 1-1,0 0 0,0-1 0,1 1 0,-1 0 0,0 0 0,0 0 0,0 0 0,1 1 0,4 5 76,0 1 0,0 0-1,-1 0 1,0 0 0,4 11 0,0 5 26,-1 1 1,-1 0 0,-1 0-1,3 27 1,-5-26-84,1 0 0,1 0 0,16 41 0,-6-42-586,-8-20-2397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20:06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1 656 1649,'119'-295'688,"-102"176"-32,2 19-432,-3 28-31,-1 27-193,-8 24 0,-1 18-209,-6 19-1455,0 16 1664,0 5-1537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20:06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1377,'0'0'2065,"181"113"-2065,-129-86 192,-6-3-192,-1-7 16,-12-13-224,-5 0-81,-9-1 161,0-3-96,-3 0 32,4 0-48,-19-3-512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20:08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0 370 5507,'0'0'2459,"28"0"-1541,154 4 117,-6-4-587,946-31 1070,271-43-992,-821 19-451,-10-41-71,-522 89-6,-31 5-2,735-102 80,-538 103-113,-171-1 217,-2 0-5015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20:08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1008,'0'0'0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20:08.8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0 128,'0'0'128,"-12"28"-384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20:09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47 6947,'0'0'2855,"24"1"-2543,602 11 1635,-55-4-1584,414 9-263,191 11 6,-147-12-965,-669-18 723,-292-1-465,0-4 0,0-3 1,101-27-1,-136 29-577,24-3-1331,104-5-1,-113 14 2593,0-3 0,66-14 0,-92 10-390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47:35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195 50 3330,'0'0'2758,"13"15"-1720,46 47 221,-55-58-1061,-1 0 1,2 0-1,-1-1 0,0 1 1,1-1-1,-1 0 0,1-1 1,0 1-1,10 3 0,-14-5-121,1-1 0,-1 0 0,1 0 0,-1 1-1,1-1 1,0 0 0,-1 0 0,1 0 0,-1-1 0,1 1 0,0 0 0,-1 0-1,1-1 1,-1 1 0,1-1 0,-1 0 0,1 1 0,-1-1 0,0 0-1,1 0 1,1-2 0,0 0 12,0-1 1,-1 0-1,1 0 0,-1 0 1,0 0-1,0-1 0,-1 1 0,1 0 1,-1-1-1,0 1 0,0-1 0,0 0 1,-1 1-1,1-1 0,-1 1 1,-1-8-1,0 9-78,0 0-1,0-1 1,0 1 0,0 0 0,-1 0 0,1 0-1,-1 0 1,0 0 0,0 0 0,0 0-1,0 1 1,-1-1 0,1 1 0,-1-1-1,1 1 1,-1 0 0,0 0 0,0 0 0,0 0-1,0 1 1,0-1 0,0 1 0,0 0-1,-1 0 1,1 0 0,-7-1 0,-5-1 120,-1-1 0,0 2 1,0 0-1,-26 1 0,37 2-127,0 0 0,0 0 0,0 0 0,0 1 0,0-1 0,1 1 0,-1 1 0,0-1 0,1 1 0,0-1 0,-1 1 0,1 0 0,0 1 0,0-1 0,1 1 0,-1 0 0,1 0 0,-5 7 0,-5 9-47,0 1 0,-16 36 0,27-53 35,-9 22-1,1 0 0,1 1 0,1 0 0,1 1 0,1 0 0,2 0 0,1 0 0,1 34 1,1-58-10,1 0 0,0 0 0,0 0 0,0 0 0,0 0 0,1 0 0,-1 0 0,1 0 1,0 0-1,1 0 0,-1 0 0,1-1 0,-1 1 0,1 0 0,0-1 0,0 1 0,1-1 1,-1 0-1,1 0 0,0 0 0,-1 0 0,1 0 0,1 0 0,-1-1 0,0 1 0,1-1 1,-1 0-1,1 0 0,-1-1 0,1 1 0,0-1 0,0 1 0,7 0 0,6 1-243,0-2-1,0 0 0,0 0 1,0-2-1,1 0 1,-1-1-1,0 0 0,-1-2 1,1 0-1,0-1 1,-1 0-1,0-2 0,0 0 1,-1 0-1,0-2 1,17-11-1,3-12-1640,-16 6-1505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47:35.8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271 74 7523,'0'0'1612,"-5"0"-1356,-16 1-251,13-1 68,1 0 0,0 0 0,-1 1 0,1 0 0,0 0 0,-1 1 0,1 0 0,0 0-1,0 1 1,0 0 0,-7 4 0,0 4 108,0 2 0,1 0-1,0 0 1,1 1 0,1 1 0,-14 22-1,18-26-52,1 0-1,0 1 0,0-1 0,2 2 1,-1-1-1,1 0 0,1 1 1,0 0-1,1-1 0,0 15 1,2-25-127,0-1 0,0 1 0,0 0 0,0-1 0,0 1 0,1 0 1,-1-1-1,1 1 0,-1 0 0,1-1 0,0 1 0,0-1 0,0 0 1,0 1-1,-1-1 0,2 1 0,-1-1 0,0 0 0,0 0 0,0 0 1,1 0-1,-1 0 0,0 0 0,2 1 0,1 0-14,0-1 0,1 1 0,-1-1 0,0 0-1,0 0 1,0 0 0,1-1 0,-1 1 0,7-1 0,-1-1 18,0 0 1,0 0-1,0-1 1,0 0-1,0 0 1,0-1-1,-1-1 1,12-5-1,-14 5 35,-1-1 0,0 0-1,0 0 1,0 0-1,0 0 1,-1-1 0,0 0-1,0 0 1,-1-1 0,1 1-1,-1-1 1,-1 0 0,1 0-1,-1 0 1,-1-1 0,1 1-1,-1-1 1,2-11 0,-1-10-106,-1 0 1,-2 0 0,-5-50 0,1-2-1751,4 78-753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47:36.2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 0 4642,'0'0'4824,"-13"4"-4077,3 0-667,0-1 1,0 2-1,1-1 1,-1 1-1,1 1 1,0 0-1,-11 10 1,15-12-58,1 0 0,0 0 0,0 1 0,0-1-1,0 1 1,1 0 0,0 0 0,0 0 0,0 0 0,1 1 0,-1-1 0,1 1 0,1 0 0,-1 0-1,1-1 1,0 1 0,0 11 0,1-15-24,0-1 1,0 1-1,1-1 0,-1 1 1,1-1-1,-1 1 0,1-1 1,0 0-1,0 1 0,-1-1 1,1 0-1,0 0 0,0 1 1,0-1-1,0 0 0,1 0 1,-1 0-1,0 0 0,0 0 1,1-1-1,-1 1 0,0 0 1,3 1-1,42 13-26,-27-9 19,-12-3-8,6 1 28,0 1-1,0 1 0,22 12 1,-32-16-6,-1 0 0,1 0 0,0 0-1,-1 0 1,1 1 0,-1-1 0,0 1 0,0-1 0,0 1 0,0 0 0,0 0 0,-1 0 0,1 0 0,-1 0 0,0 0 0,0 0 0,0 0 0,0 1 0,-1-1 0,1 0 0,-1 5 0,0-2 24,-1 0 0,0-1 1,-1 1-1,1 0 0,-1-1 1,0 1-1,0-1 0,-1 0 1,0 1-1,0-1 0,0-1 1,-1 1-1,1 0 0,-1-1 1,0 0-1,0 0 1,-9 7-1,-2 0 114,0 0 0,0-1 0,-1-1 1,-24 11-1,37-19-135,1 1 0,0-1-1,0 0 1,-1 0 0,1-1 0,-1 1 0,1-1 0,0 1 0,-1-1-1,1 1 1,-1-1 0,1 0 0,-1 0 0,1-1 0,-6 0 0,7 0-69,0 0 0,0 1 1,0-1-1,0 0 0,0 0 1,0-1-1,0 1 0,0 0 1,1 0-1,-1 0 0,0-1 1,1 1-1,-1 0 0,1 0 1,-1-1-1,1 1 0,0-1 1,-1 1-1,1 0 0,0-1 1,0 1-1,0-1 0,0 1 1,0-3-1,0-22-3587,0 2-3298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47:36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184 0 5234,'0'0'4506,"-23"23"-4001,-76 77-265,91-90-160,1 1 0,1 0 0,0 0 0,0 0 0,1 1 0,0 0 0,1 0 1,1 0-1,-1 0 0,2 1 0,0-1 0,1 1 0,0-1 0,1 22 0,0-14 106,-1-10-142,0 0 0,1 1 0,1-1 0,0 0 0,0 0 0,1 0-1,3 12 1,-3-19-40,-1 0 0,1 0 0,0 0 0,0 0 0,1 0 0,-1 0-1,0 0 1,1-1 0,0 1 0,0-1 0,0 0 0,0 0 0,0 0-1,0 0 1,0 0 0,1-1 0,-1 1 0,0-1 0,1 0 0,-1 0 0,1 0-1,5 0 1,-2 1 6,0-1-1,0 0 0,0 0 0,1-1 0,-1 0 1,0 0-1,0-1 0,1 0 0,-1 0 1,0-1-1,0 0 0,0 0 0,-1 0 1,1-1-1,0 0 0,-1 0 0,0-1 1,0 0-1,0 0 0,0 0 0,0-1 0,-1 0 1,0 0-1,0 0 0,0-1 0,-1 1 1,0-1-1,0 0 0,0-1 0,-1 1 1,0-1-1,0 1 0,-1-1 0,1 0 1,-2 0-1,1 0 0,-1 0 0,1-8 0,0 1 32,-1 1-1,0-1 1,-1 0-1,-1 0 0,0 0 1,-1 1-1,0-1 0,-1 1 1,-6-19-1,6 26-74,1 0-1,-1 0 0,0 1 1,0-1-1,0 1 1,-1 0-1,0 0 0,0 0 1,0 1-1,-1-1 0,0 1 1,0 0-1,0 0 1,0 1-1,0-1 0,-1 1 1,1 1-1,-1-1 1,0 1-1,0 0 0,0 0 1,0 0-1,-7 0 1,-5 1-3421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11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 4178,'0'0'6451,"51"-4"-6083,-13-4-368,4 7-64,6 1 32,0 0-960,-7 0-657,-29 0-1585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47:37.1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 0 4194,'0'0'2220,"-5"17"-1700,-10 48 6,4 0 1,-7 115-1,16 232 1459,3-392-1981,1 1 1,0-1-1,2 0 0,0-1 1,2 1-1,0-1 0,15 32 1,-15-42-153,-3-11-1192,-2-19-1999,-1 15 2841,0-15-2309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47:37.5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4850,'0'0'6275,"142"3"-6259,-101-3-16,-8 0 0,-4 1-16,-27 4-1184,-2 4-2258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47:37.8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90 10501,'0'0'1729,"145"5"-1729,-81-10 0,2-8 112,-1-3-32,-4-2-160,-3-1-305,-3 3-863,-43 10-417,-8 4-2257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47:38.5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1 168 8852,'2'18'462,"56"321"1242,-49-296-1424,-3-16-79,-4-64-311,-14-177-930,-1-40-73,13 250 1109,0 1-1,1-1 1,-1 1-1,1 0 1,0-1-1,0 1 1,0 0 0,1-1-1,-1 1 1,1 0-1,-1 0 1,1 0-1,0 0 1,0 0-1,1 1 1,-1-1-1,0 1 1,1-1 0,0 1-1,-1 0 1,1 0-1,0 0 1,0 0-1,0 1 1,0-1-1,1 1 1,3-2 0,5 0-18,1-1 1,0 2-1,0 0 1,0 0-1,26 1 1,-36 1 27,-1 1 0,1-1 0,0 0 0,-1 1 0,1 0 0,-1 0 0,1 0 0,-1 0 0,0 0 0,1 0 0,-1 1 0,0-1 0,0 1 0,0-1 0,0 1 0,0 0 0,0 0 0,0 0 0,-1 0 0,1 0 0,0 0 0,-1 1 0,0-1 0,0 0 0,0 1 0,0-1 1,0 1-1,0-1 0,0 1 0,-1-1 0,0 1 0,1 0 0,-1 4 0,0-3 21,1 0-1,-1 0 1,0 1 0,0-1 0,-1 0 0,1 0-1,-1 0 1,0 0 0,0 1 0,0-1 0,-1 0 0,0-1-1,1 1 1,-1 0 0,-1 0 0,1-1 0,0 1 0,-1-1-1,0 0 1,0 0 0,-3 3 0,-11 4 89,-1 0 0,-23 8 0,27-13-120,0 1 1,1 1 0,0 0 0,0 0-1,-22 18 1,35-24-8,-1-1-1,1 0 1,-1 1 0,1-1-1,-1 1 1,1-1 0,-1 1-1,1-1 1,-1 1 0,1-1-1,0 1 1,-1-1 0,1 1-1,0-1 1,0 1 0,-1 0 0,1-1-1,0 1 1,0-1 0,0 1-1,0 0 1,0-1 0,0 1-1,0 0 1,0-1 0,0 1-1,0-1 1,0 1 0,0 0-1,0-1 1,0 1 0,1-1-1,-1 1 1,0 0 0,0-1-1,1 1 1,-1-1 0,0 1-1,1-1 1,-1 1 0,1-1-1,-1 1 1,1-1 0,-1 1 0,1-1-1,-1 0 1,1 1 0,0 0-1,37 13-709,-21-8 551,-1 5 368,1 1 0,-2 0 0,0 1 1,0 1-1,-2 0 0,16 21 0,17 16 381,-2-5 157,-19-18-426,45 37-1,-68-63-441,0-1-1,-1 0 0,1 1 1,1-1-1,-1 0 0,0 0 1,0 0-1,0 0 0,0-1 1,1 1-1,-1-1 0,0 1 1,1-1-1,2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47:39.3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1 144 6211,'0'0'5157,"10"-2"-4936,273-48 1843,-100 15-1253,326-20 1,-370 53-1110,-139 3 212,0-1 1,0 1 0,0-1 0,0 1 0,0 0-1,0-1 1,0 1 0,0-1 0,0 1 0,0 0-1,0-1 1,0 1 0,-1-1 0,1 1 0,0-1-1,0 1 1,-1-1 0,1 1 0,0-1 0,-1 1-1,1-1 1,-1 1 0,1-1 0,-1 0 0,1 1-1,0-1 1,-1 0 0,1 1 0,-1-1 0,0 1-1,-9 4-1004,0 0 1,0-1-1,-1 0 0,1-1 0,-14 3 0,-11 0-4515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47:40.0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47 4338,'0'0'7545,"-5"0"-6734,-8 0-556,15-3-73,29-5 25,8-2-94,-18 4-39,1 0 0,0 2-1,32-3 1,-45 6-85,0 0 1,0 1-1,0 0 0,0 1 0,-1-1 1,1 2-1,0 0 0,0 0 0,-1 0 0,1 1 1,9 5-1,-16-7 15,0 0 0,0 0-1,-1 0 1,1 1 0,0-1 0,-1 0 0,1 1-1,-1 0 1,0-1 0,1 1 0,-1 0 0,0 0 0,0 0-1,0-1 1,0 1 0,0 0 0,-1 0 0,1 1 0,-1-1-1,1 0 1,-1 0 0,0 0 0,0 0 0,0 0-1,0 0 1,0 0 0,0 1 0,0-1 0,-1 0 0,1 0-1,-1 0 1,0 0 0,1 0 0,-1 0 0,0 0-1,0 0 1,0-1 0,-1 1 0,1 0 0,-2 2 0,-6 8 0,-1 0 0,-1 0 0,0 0 0,-14 11 0,18-17 3,-115 92 134,-13 13 38,131-108-187,1 0 0,0 1-1,0-1 1,0 1 0,0 0-1,1 0 1,0 0 0,-1 0-1,1 0 1,-2 7 0,4-9 3,0-1 0,-1 1 0,1-1 0,0 1 0,0-1 1,0 1-1,0-1 0,0 1 0,1-1 0,-1 1 0,0-1 1,1 1-1,-1-1 0,1 1 0,-1-1 0,1 0 0,0 1 1,-1-1-1,1 0 0,0 1 0,0-1 0,0 0 0,0 0 0,0 0 1,0 0-1,1 0 0,-1 0 0,0 0 0,0 0 0,1-1 1,-1 1-1,0 0 0,3 0 0,14 6 13,-1-2-1,1 0 0,0 0 1,0-2-1,30 2 1,97-3 144,-76-3-133,30-3-215,143-22 0,-213 19-2085,-12 1-2932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47.6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1 8852,'0'0'3559,"-3"2"-2841,2-1-666,0 1 1,0-1 0,0 1 0,0-1-1,0 1 1,1-1 0,-1 1 0,1 0-1,-1-1 1,1 1 0,-1-1 0,1 1-1,0 0 1,0 0 0,0-1 0,0 1-1,0 0 1,0-1 0,1 4 0,9 50 202,-1-5-21,-5 367 489,-7-215-1029,3-202 260,0 0 1,0 0-1,0-1 1,0 1-1,0 0 1,0 0-1,0 0 1,0 0-1,0 0 1,-1 0-1,1 0 1,0 0-1,0 0 1,0-1-1,0 1 1,0 0 0,0 0-1,0 0 1,0 0-1,0 0 1,-1 0-1,1 0 1,0 0-1,0 0 1,0 0-1,0 0 1,0 0-1,0 0 1,-1 0-1,1 0 1,0 0-1,0 0 1,0 0-1,0 0 1,0 0 0,0 0-1,0 0 1,0 0-1,-1 0 1,1 0-1,0 0 1,0 0-1,0 0 1,0 1-1,0-1 1,0 0-1,0 0 1,0 0-1,0 0 1,-1 0-1,1 0 1,0 0-1,0 0 1,0 0 0,0 1-1,0-1 1,0 0-1,0 0 1,0 0-1,0 0 1,0 0-1,0 0 1,0 0-1,0 1 1,0-1-1,0 0 1,-7-11-3434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47.9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67 7347,'0'0'6996,"-31"-27"-6820,47 22 48,28-1-48,17-2 64,17 3-112,16 0-96,8-2 80,4 4-224,-3 2-496,-74 1-545,-15 0-2384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48.3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55 7299,'0'0'6211,"56"8"-5523,-21-8-239,9 0-33,8 0-320,11-6-96,22-6 0,10-3-448,10-2-401,-68 11-831,-6 0-3683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49.2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58 100 9268,'0'0'379,"-6"19"-264,6-17-112,-12 38 299,1 2 0,-4 48 1,12-57-78,3-17-65,-2 1-1,-5 27 1,8-53-31,0-1 0,0 1 0,-1-1 0,-2-13 0,0-23-118,4 28 53,0 1-1,1 0 1,1 0 0,1 0-1,1 0 1,0 1 0,9-18-1,-1 8 169,0 2 1,1-1-1,32-36 0,-47 60-241,0 1 0,1-1 0,-1 1 0,0 0 0,0-1 0,1 1 0,-1 0 0,0-1 0,1 1 0,-1 0 0,0-1 0,1 1 0,-1 0 0,1 0 0,-1-1 0,0 1 0,1 0 0,-1 0 0,1 0 0,-1 0 0,1 0 0,-1-1 0,1 1 0,-1 0 0,0 0 0,1 0 0,-1 0 0,1 0 0,-1 0 0,1 1 0,-1-1 0,1 0 0,-1 0 0,1 0 0,8 16-137,-3 24 146,-5 42-30,-2-81-2,1-1 0,-1 1 0,1 0-1,-1-1 1,1 1 0,-1 0 0,1-1 0,-1 1-1,0-1 1,1 1 0,-1-1 0,0 1 0,0-1-1,1 0 1,-1 1 0,0-1 0,0 0 0,0 1-1,1-1 1,-1 0 0,0 0 0,0 0 0,0 0-1,0 0 1,1 0 0,-1 0 0,-2 0 0,-32-1-366,27 1 409,4 3 492,12 6-172,18 9 210,-23-16-398,31 18 444,-17-11-298,-1 1 0,22 18 1,-34-25-292,-1 0 1,0-1 0,0 1 0,0 1 0,-1-1 0,1 0-1,-1 1 1,0-1 0,0 1 0,0 0 0,0 0 0,0 0 0,-1 0-1,0 0 1,0 0 0,1 7 0,-2 36-1396,0-29-1947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12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41 10181,'0'0'2913,"149"12"-2769,-102-12-144,15-18-144,-38 4-1585,5-6-4065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49.9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 75 4338,'0'0'2004,"0"18"-1695,0 49 1029,-3 0 1,-12 69-1,12-250-713,3 104-620,0-13 23,1 0 0,5-38 0,-5 55-37,0 0 1,1 1-1,-1-1 0,1 1 1,0 0-1,1 0 0,-1-1 0,1 1 1,0 1-1,0-1 0,1 0 0,-1 1 1,1 0-1,0-1 0,0 2 1,7-6-1,-10 8 13,0 0-1,0 0 1,0 0 0,0 1 0,0-1-1,1 0 1,-1 1 0,0-1 0,0 1-1,0-1 1,1 1 0,-1 0 0,0 0 0,1-1-1,-1 1 1,0 0 0,1 0 0,-1 0-1,0 0 1,1 0 0,-1 1 0,0-1-1,0 0 1,1 1 0,-1-1 0,0 1 0,0-1-1,1 1 1,-1-1 0,0 1 0,0 0-1,0 0 1,0-1 0,0 1 0,0 0-1,0 0 1,0 0 0,-1 0 0,1 0 0,0 0-1,0 1 1,-1-1 0,1 0 0,-1 0-1,1 0 1,-1 1 0,1-1 0,-1 0-1,0 3 1,4 9 93,-1 1 0,-1 0 0,1 27 0,-2-19-22,-1-20-24,5 29-73,-5-30 58,0 0-1,1 0 1,-1 0 0,0 0 0,0 0-1,1 0 1,-1 0 0,0-1 0,1 1 0,-1 0-1,1 0 1,-1 0 0,1 0 0,0 0-1,-1-1 1,1 1 0,0 0 0,-1-1-1,1 1 1,0 0 0,0-1 0,0 1-1,-1-1 1,3 1 0,2-30 297,-4 21-332,14-87-112,-14 87 100,2-1 0,-1 0 0,1 1 0,0 0-1,1 0 1,0 0 0,0 0 0,8-10 0,-11 17 2,-1 1 0,1 0-1,-1-1 1,1 1 0,-1 0 0,1-1 0,-1 1 0,1 0 0,-1 0 0,1 0 0,-1 0 0,1 0 0,-1-1 0,1 1 0,-1 0 0,1 0 0,0 0 0,-1 0 0,1 0 0,-1 1 0,1-1 0,-1 0 0,1 0 0,-1 0 0,1 0 0,-1 1 0,1-1 0,-1 0 0,1 0 0,-1 1 0,1-1 0,-1 0 0,1 1-1,-1-1 1,0 1 0,1-1 0,-1 0 0,0 1 0,1-1 0,-1 1 0,0-1 0,1 1 0,-1-1 0,0 1 0,0-1 0,0 1 0,0 0 0,1 0 0,13 31 222,-12-28-237,9 30 115,-1 1 0,-2 0-1,-1 0 1,-1 1 0,0 38-1,-6-68-171,7 36 307,-7-41-300,0 0 0,0 0 1,1 0-1,-1 0 0,0 0 1,1 0-1,-1 0 0,1 0 1,0 0-1,-1 0 0,1 0 0,0 0 1,-1 0-1,1 0 0,0 0 1,0-1-1,0 1 0,0 0 1,0 0-1,0-1 0,0 1 0,0-1 1,0 1-1,0-1 0,0 0 1,0 1-1,0-1 0,3 0 0,2 0-2652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0.3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181 0 7812,'0'0'3222,"-22"15"-2883,-67 45 139,87-59-473,-1 1-1,1-1 1,0 1 0,0 0 0,0 0-1,0 0 1,0 1 0,0-1 0,1 0-1,-1 1 1,1-1 0,-1 1 0,1-1-1,0 1 1,0 0 0,0-1 0,0 1-1,1 0 1,-1 0 0,1 0 0,0 0-1,0-1 1,0 1 0,0 0 0,0 0 0,0 0-1,1 0 1,1 4 0,0 5 44,-2-10-45,0-1 0,1 1 0,-1 0 0,1-1 1,0 1-1,-1-1 0,1 1 0,0-1 1,0 1-1,0-1 0,0 1 0,0-1 1,1 0-1,-1 0 0,0 0 0,0 0 1,1 0-1,-1 0 0,1 0 0,2 2 1,42 15 73,-8-3-8,-29-8-10,0 0 1,-1 0-1,0 0 1,-1 1-1,0 0 1,0 1-1,8 12 0,-13-18-20,0 1-1,0-1 1,-1 0-1,0 0 0,1 1 1,-1-1-1,0 1 0,-1-1 1,1 1-1,-1 0 0,1 5 1,-2-7-17,1 0 1,0 0-1,-1 0 0,0 0 1,1 0-1,-1 0 0,0 0 1,0 0-1,0-1 1,0 1-1,0 0 0,0 0 1,-1-1-1,1 1 0,-1-1 1,1 1-1,-1-1 0,1 0 1,-1 0-1,0 1 1,-2 0-1,-13 5-174,0 0 1,0-2 0,-1 0-1,1-1 1,-1 0-1,0-2 1,0 0-1,0-1 1,-21-1-1,30-2-2431,8-6-1938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0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 7011,'0'0'5427,"68"-17"-5107,-34 17-160,-1 0-32,0 0-96,3 0-64,-5 0-288,-22-1-1169,-2-1-3025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1.0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46 8676,'0'0'4722,"42"10"-4338,2-10-80,0 0-304,9-14 0,4-7-736,-40 10-1697,2 2-5907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3.3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3506,'0'0'8537,"2"4"-8449,9 34 115,-1 1 0,-2 0 0,5 69 0,-7 125-2506,-6-228 2126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3.7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 6003,'0'0'5746,"50"-12"-5105,16 12-369,7 0 64,11 5-192,-3-1-80,-5-1-32,-11-1-32,-16-1-352,-9 2-1009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4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 2721,'0'0'5763,"0"6"-4483,0-5-1239,0 0 0,0 1-1,0-1 1,0 0 0,0 0-1,0 0 1,0 0 0,0 0-1,1 0 1,-1 1 0,0-1-1,1 0 1,-1 0-1,1 0 1,-1 0 0,1 0-1,-1 0 1,1 0 0,0 0-1,-1-1 1,1 1 0,0 0-1,0 0 1,0 0 0,0-1-1,-1 1 1,1 0 0,0-1-1,0 1 1,2 0-1,3 0 96,0 0 0,0-1 0,1 0 0,-1 0 0,0 0 0,6-2 0,35-1 96,206-22 764,-89-1-5399,-135 19-476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4.5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1 104 5154,'0'0'4472,"24"-10"-3571,-10 4-723,20-7 308,0 1 0,1 1 0,53-9-1,292-9 1002,-130 27-3998,-245 2 203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5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1 208 5058,'0'0'6211,"0"3"-5555,3 11-531,1 1 0,1-1 0,0 0 0,0 0 0,1-1 0,1 0 0,1 0 0,0 0 0,0-1 0,20 22-1,-27-36-141,0 1-1,0-1 0,0 0 1,0 1-1,-1-1 0,1 0 1,0 0-1,-1 0 0,1 1 1,-1-1-1,0 0 0,0 0 1,0 0-1,0 0 0,0 0 1,0-2-1,0-2-15,7-233-1198,-7 175 784,0 63 464,0 1-1,0-1 1,0 0 0,0 0 0,1 0-1,-1 0 1,0 1 0,0-1 0,1 0-1,-1 0 1,0 1 0,1-1-1,-1 0 1,1 1 0,-1-1 0,1 0-1,-1 1 1,1-1 0,-1 0 0,1 1-1,0-1 1,-1 1 0,1 0 0,0-1-1,-1 1 1,1-1 0,0 1 0,0 0-1,0-1 1,-1 1 0,1 0 0,0 0-1,0 0 1,0 0 0,-1 0-1,1 0 1,0 0 0,0 0 0,0 0-1,-1 0 1,3 1 0,43 10 807,-26-5-748,3-3-182,1-1-1,0-2 0,-1 0 0,1-1 1,-1-1-1,1-2 0,-1 0 1,0-2-1,28-9 0,-40 9-2862,-8 2-1900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5.6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22 752,'0'0'8570,"5"-2"-7826,5-2-591,-1 1 0,1-1 0,0 2 1,0 0-1,15-2 0,-23 4-140,0-1-1,0 1 1,0 0 0,0 0 0,0 0-1,0 1 1,1-1 0,-1 0-1,0 1 1,0-1 0,0 1 0,-1 0-1,1 0 1,0-1 0,0 1 0,0 0-1,-1 1 1,1-1 0,0 0 0,-1 0-1,1 1 1,-1-1 0,1 1-1,-1-1 1,0 1 0,0 0 0,0 0-1,0-1 1,0 1 0,0 0 0,0 0-1,0 0 1,-1 0 0,1 0-1,-1 0 1,1 3 0,1 8 43,-1 0 1,0 0-1,0 0 1,-1 0-1,-1 0 0,-4 22 1,-16-13 24,19-21-62,-1 1 0,1 0-1,0 0 1,0-1 0,0 2 0,0-1 0,0 0-1,0 0 1,0 1 0,-2 4 0,2-1-17,0 1 0,1 0 0,0 0 1,0 0-1,0 0 0,1 0 0,1 7 0,-1-3 29,0-10-23,0 0 0,0 1 0,1-1 0,-1 0 0,0 0 0,1 0 0,-1 0 0,1 0 0,-1 0 0,1 0 0,0 0 0,-1 0 0,1 0 0,0 0 0,0 0 0,0 0 0,0-1 0,0 1 0,0 0 0,0-1 0,0 1 0,0 0 0,0-1 0,0 1 0,0-1 0,0 0 0,0 1 0,0-1 0,1 0 0,1 0 0,44 4 133,-37-4-133,28 2-55,-16 0-332,1-2 0,0 0 0,24-4 0,-19-3-3167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14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221 65 2257,'0'0'4888,"5"-10"-4208,17-33-208,-16 32 94,-21 11 661,5-1-1212,0 1 0,1 0 0,-1 1 0,0 0 0,0 1 0,1 0 1,-1 0-1,1 1 0,-1 0 0,1 1 0,0 0 0,0 0 0,1 1 0,-1 0 0,1 0 0,0 1 0,1 0 0,-1 1 0,1 0 1,0 0-1,1 0 0,-7 11 0,7-7 11,1 2 1,0-1-1,1 1 0,1-1 1,-1 1-1,2 0 0,0 0 1,1 0-1,0 1 1,1-1-1,2 23 0,-1 0 141,-1-31-140,0 0 0,0-1 0,1 1 0,-1 0 1,1-1-1,0 1 0,1 0 0,-1-1 0,1 0 1,0 1-1,0-1 0,0 0 0,0 0 0,1 0 0,0 0 1,0 0-1,0-1 0,0 1 0,1-1 0,-1 0 1,1 0-1,4 3 0,0-2 8,1 1 0,0-2-1,0 1 1,0-1 0,0 0 0,0-1 0,1 0 0,-1-1-1,1 1 1,11-2 0,-2 1-20,-4 0-30,0 0 1,-1-1-1,1-1 1,0-1-1,17-3 1,-29 4 3,1 0 0,0-1 0,0 0 0,0 1 0,-1-1 0,1 0 1,-1-1-1,1 1 0,-1-1 0,0 1 0,0-1 0,0 0 0,-1 0 0,1 0 1,0 0-1,-1-1 0,0 1 0,0-1 0,0 0 0,0 1 0,-1-1 0,0 0 1,2-5-1,2-20-49,-1 0 0,-1 0 0,-2 0 0,-4-55 0,0 7-161,3 77 381,0 13-10,1 112 530,24 175 1,60 150 719,-80-430-1377,-1-9-6,-2 1 1,1-1 0,-1 1 0,0 13 0,-2-24-50,0-3-584,0-96-4400,0 63-520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7.0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10549,'0'0'1905,"14"9"-5459,-14 1-5090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7.3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7155,'0'0'2657,"14"85"-2480,-5-49-97,7 1 560,-2-2 384,-5 2-575,-7-4-193,-2-4-256,0-5 0,-4-9-32,-6-15-1089,3 0-2032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3:58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172 54 2497,'0'0'5269,"0"-8"-4231,0 5-935,0 0 0,0 0 0,-1 1-1,1-1 1,-1 0 0,1 1 0,-1-1 0,0 1 0,0-1 0,-2-4-1,2 6-63,0 0-1,-1 0 1,1 0-1,0 0 0,-1 0 1,1 1-1,0-1 0,-1 0 1,1 0-1,-1 1 0,1-1 1,-1 1-1,1 0 0,-1-1 1,1 1-1,-1 0 0,0 0 1,1 0-1,-1 0 1,1 0-1,-1 0 0,1 0 1,-1 1-1,0-1 0,1 1 1,-1-1-1,1 1 0,-2 0 1,-1 1-23,0 0 0,0 0 0,0 1 0,0-1 0,1 1 0,-1 0 1,1 0-1,0 0 0,0 0 0,0 1 0,0-1 0,0 1 0,1 0 0,0 0 0,-1 0 1,-1 7-1,0-2 15,0 0 0,1 1 0,0-1 0,0 1 0,1 0 0,-1 14 0,2-16-12,1 0 1,0 0-1,0 0 1,1 0-1,0-1 1,3 14-1,-2-18-7,0 1-1,-1-1 1,1 0 0,0 0-1,1 0 1,-1 0 0,0 0-1,1-1 1,0 1 0,0-1-1,-1 1 1,1-1-1,1 0 1,-1 0 0,7 3-1,-4-2 43,0 0-1,0 0 1,0 0-1,1-1 0,0 0 1,-1 0-1,1-1 0,0 0 1,8 1-1,-14-2-13,-1-2-60,0 1 0,1 0-1,-1-1 1,0 1 0,0-1 0,0 1-1,0 0 1,0-1 0,-1 1 0,1 0 0,0-1-1,0 1 1,-1 0 0,1-1 0,-1 1 0,1 0-1,-1-1 1,0 1 0,0 0 0,1 0-1,-1 0 1,0 0 0,0 0 0,0 0 0,0 0-1,0 0 1,0 0 0,0 0 0,-1 1-1,1-1 1,0 0 0,0 1 0,-1-1 0,1 1-1,0-1 1,-1 1 0,1 0 0,0-1-1,-1 1 1,1 0 0,0 0 0,-1 0 0,1 0-1,-1 0 1,1 0 0,0 1 0,-1-1-1,1 0 1,0 1 0,-1-1 0,1 1 0,0-1-1,0 1 1,-1 0 0,1-1 0,-2 3 0,-4 1 46,0 0 1,0 1-1,1 0 1,-1 0-1,1 1 1,0 0-1,1 0 1,0 0-1,0 1 1,0-1-1,0 1 1,1 0-1,0 1 1,1-1-1,-5 15 1,2-3 303,1-1 0,0 1 0,2 0-1,0 0 1,0 35 0,4-53-327,0 0 1,0 0-1,0 0 0,1 0 0,-1 0 0,0-1 0,0 1 1,1 0-1,-1-1 0,1 1 0,-1-1 0,1 0 0,-1 1 0,1-1 1,-1 0-1,1 0 0,-1 0 0,1 0 0,-1 0 0,1 0 1,-1 0-1,1 0 0,1-1 0,2 1 1,33-1-108,64-10 0,-10-8-3105,-72 14 127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00.1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90 6579,'0'0'1726,"0"15"-1542,0 323 3589,-1-338-3761,1 0-1,0 0 1,-1 0 0,1 0 0,0 0 0,-1 0 0,1 0 0,0 0 0,-1 0 0,1-1-1,0 1 1,-1 0 0,1 0 0,0 0 0,-1 0 0,1-1 0,0 1 0,0 0 0,-1 0 0,1-1-1,0 1 1,0 0 0,0 0 0,-1-1 0,1 1 0,0 0 0,0-1 0,0 1 0,0 0 0,-1-1-1,1 1 1,0 0 0,0-1 0,0 1 0,0 0 0,0-1 0,-8-48-115,2 0 1,3 0-1,4-95 1,-1 128 37,1 6 27,0 0 0,1 0 0,0 0 0,0 1 0,1-1-1,4-10 1,-6 17 30,0 0-1,0 1 0,0-1 0,1 0 1,-1 1-1,1-1 0,-1 1 0,1-1 1,0 1-1,0 0 0,0 0 0,0 0 1,1 0-1,-1 0 0,0 0 0,1 1 0,-1-1 1,1 1-1,0 0 0,-1 0 0,1 0 1,0 0-1,0 0 0,5-1 0,-6 3 6,-1-1-1,1 0 0,-1 1 1,1 0-1,-1-1 1,0 1-1,1 0 0,-1-1 1,0 1-1,0 0 0,0 0 1,1 0-1,-1 0 1,0 0-1,0 1 0,0-1 1,-1 0-1,1 0 0,0 1 1,0-1-1,-1 0 1,2 3-1,13 37 179,-13-33-147,2 5 67,-1-1 0,-1 1 0,0 0-1,-1 0 1,0 21 0,-2-32-87,0-1 0,1 1 0,-1 0 0,0-1 0,0 1 0,0 0 0,0-1 0,0 0 0,-1 1 0,1-1 0,0 0 0,-1 1 0,1-1 0,-1 0 0,1 0 0,-1 0 0,1 0 0,-1-1 0,0 1 0,1 0 0,-3 0 0,-48 17-34,41-15-55,0 0 37,-21 8-175,31-11 211,0 1-1,0-1 1,0 0-1,0 1 0,0-1 1,0 1-1,0 0 0,1-1 1,-1 1-1,0 0 1,0-1-1,1 1 0,-1 0 1,0 0-1,1 0 0,-1 0 1,1 0-1,-1 0 1,1-1-1,-1 1 0,1 0 1,0 0-1,-1 2 1,3 0 10,-1-1 1,1 0 0,0-1-1,0 1 1,0 0 0,0-1-1,1 1 1,-1-1 0,0 1-1,1-1 1,-1 0 0,1 0-1,-1 0 1,1 0 0,-1-1-1,1 1 1,3 0 0,1 1 42,2 1-11,19 5 316,-1 2 1,32 15 0,-52-21-283,1 0 1,-1 0 0,-1 1 0,1 0-1,-1 0 1,0 0 0,0 1 0,0 0-1,-1 0 1,0 1 0,0-1 0,6 14-1,-3-11-390,2-8-2989,-6-1-963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02.4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19 107 2753,'0'0'6283,"0"14"-5178,-14 363 2013,13-352-2947,0-28 17,0-40-171,1 40-48,-1-129-238,3-151-484,-2 280 746,1 0-1,-1 0 1,1 0 0,-1-1-1,1 1 1,0 0 0,0 0 0,1 0-1,-1 0 1,0 1 0,1-1 0,0 0-1,0 0 1,0 1 0,0-1 0,4-3-1,-4 5 7,-1 0 0,0 0-1,1 1 1,-1-1-1,1 1 1,-1-1 0,1 1-1,-1 0 1,1 0 0,-1-1-1,1 1 1,-1 0-1,1 0 1,-1 0 0,1 1-1,-1-1 1,1 0-1,-1 1 1,1-1 0,-1 0-1,0 1 1,1 0-1,-1-1 1,0 1 0,1 0-1,-1 0 1,0 0 0,0-1-1,1 1 1,-1 1-1,0-1 1,0 0 0,0 0-1,-1 0 1,1 0-1,0 1 1,1 1 0,7 11 112,-1 0 0,-1 1 0,0 0 1,-1 0-1,8 29 0,-10-27 18,2 0 0,0 0 0,1-1 0,18 32 0,-24-48-125,-1 0 0,0 1 1,0-1-1,0 1 0,1-1 0,-1 0 0,0 1 0,0-1 0,1 0 0,-1 1 0,0-1 0,1 0 0,-1 0 0,0 1 1,1-1-1,-1 0 0,0 0 0,1 1 0,-1-1 0,1 0 0,-1 0 0,1 0 0,-1 0 0,0 0 0,1 0 0,-1 0 1,1 0-1,-1 0 0,1 0 0,-1 0 0,0 0 0,1 0 0,-1 0 0,1 0 0,9-14 53,0-25 46,-10 37-83,6-59-10,-5 48-29,-1 0 0,2 0 0,0 0 0,0 1 0,8-24 0,-6 42-38,-1 0 0,-1 0 0,1 0 0,-1 1 0,2 11 1,12 86 525,2 195 1,-18-299-476,0 0 0,0 1 0,0-1 1,0 0-1,0 0 0,0 0 0,0 1 1,0-1-1,0 0 0,0 0 0,0 0 1,0 1-1,0-1 0,1 0 0,-1 0 1,0 0-1,0 0 0,0 1 0,0-1 1,0 0-1,1 0 0,-1 0 0,0 0 1,0 0-1,0 0 0,0 0 0,1 1 1,-1-1-1,0 0 0,0 0 0,0 0 1,0 0-1,1 0 0,-1 0 0,0 0 1,0 0-1,0 0 0,1 0 0,-1 0 1,0 0-1,0 0 0,0 0 0,1 0 0,-1 0 1,0 0-1,0 0 0,0-1 0,1 1 1,-1 0-1,0 0 0,0 0 0,0 0 1,0 0-1,1 0 0,-1-1 0,11-8-1187,-3-9-912,-2 2-1414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02.9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59 106 2321,'0'0'5811,"8"-15"-5331,27-45 251,-35 59-667,1 1 0,0-1 0,-1 0 1,1 0-1,-1 0 0,0 0 0,1 0 0,-1 0 0,0 0 0,1 0 1,-1 0-1,0 0 0,0 0 0,0 0 0,0 0 0,0 0 1,0 0-1,0 0 0,0 0 0,0 0 0,-1 0 0,1 0 0,-1-1 1,0 1-37,1 0 0,-1 1 0,0-1 0,0 1 1,1-1-1,-1 1 0,0-1 0,0 1 0,0 0 0,0-1 1,0 1-1,0 0 0,0 0 0,0-1 0,0 1 1,1 0-1,-1 0 0,-2 0 0,-39 10 82,39-9-108,0 1 1,1 0-1,-1 0 1,0 0-1,1 0 0,0 1 1,0-1-1,0 1 1,0-1-1,0 1 0,0 0 1,1 0-1,-1 0 1,1 0-1,-1 0 0,1 0 1,0 0-1,1 0 1,-1 0-1,1 0 0,-1 5 1,0-4 37,1 0 1,0 1-1,0-1 0,1 0 1,-1 1-1,1-1 0,0 0 1,0 0-1,0 0 0,0 0 1,1 0-1,0 0 1,0 0-1,0 0 0,0-1 1,3 5-1,2 0 24,-1 1 0,0-1 0,0 1 0,-1 0 0,-1 1 0,1-1 1,-2 1-1,1 0 0,-1 0 0,2 15 0,-2-5 24,-1-1 1,-1 1-1,-1 0 1,-3 33-1,2-51-74,1 0-1,-1 0 0,1 0 1,-1 0-1,0-1 0,0 1 1,0 0-1,0 0 0,0 0 1,0-1-1,-1 1 1,1-1-1,-1 1 0,1-1 1,-1 1-1,1-1 0,-1 0 1,0 0-1,1 0 1,-1 0-1,0 0 0,0 0 1,0 0-1,0-1 0,-3 2 1,4-2-22,-1 0 1,1 1 0,0-1-1,-1 0 1,1 0 0,-1 0-1,1 0 1,0 0 0,-1 0 0,1 0-1,-1 0 1,1-1 0,0 1-1,-1 0 1,1-1 0,0 1-1,0-1 1,-1 0 0,1 1-1,0-1 1,0 0 0,0 0-1,0 0 1,0 0 0,0 0-1,0 0 1,0 0 0,0 0-1,0 0 1,1 0 0,-1 0-1,0-1 1,1 1 0,-1 0-1,1 0 1,-1-1 0,1-1 0,-4-50-3691,4 33-1286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03.3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 6291,'0'0'5634,"107"2"-5570,-88-2 49,-1 0-113,2 0-32,4 0-529,-3-2-1312,-14-3-1856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03.7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 7427,'0'0'4963,"135"-9"-4867,-86 18 16,4 5-80,-4-1-32,-1-4-224,-12-6-625,-32-3-2240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05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210 36 4738,'0'0'6214,"-3"-6"-5537,2 5-666,1-1-1,-1 0 0,0 0 1,0 1-1,0-1 0,0 0 1,-1 1-1,1-1 1,0 1-1,0 0 0,-1-1 1,1 1-1,-1 0 0,0 0 1,1 0-1,-1 0 0,0 0 1,1 0-1,-1 0 0,0 1 1,0-1-1,0 1 0,0-1 1,1 1-1,-1 0 1,0 0-1,0 0 0,0 0 1,0 0-1,0 0 0,0 0 1,0 0-1,0 1 0,0-1 1,1 1-1,-1 0 0,0-1 1,0 1-1,0 0 0,1 0 1,-3 2-1,-6 5 6,0 0 0,1 1 0,0 0 0,1 1 0,0 0 0,0 1 0,-8 13 0,4-2 2,1-1 0,-17 44 0,26-60 8,1 1 1,-1-1 0,1 0 0,0 0 0,0 1-1,1-1 1,0 11 0,0-15-16,0 0 0,0 1 0,1-1 0,-1 0 0,0 0 0,1 1 0,-1-1 0,1 0 0,0 0 0,-1 0 0,1 0 0,0 0 0,0 0 0,0 0 0,-1 0 0,1 0 0,0 0 0,0 0 0,0-1 0,1 1 0,-1 0 0,0-1 0,0 1 0,0-1 0,0 1 0,1-1 0,-1 1 0,0-1 0,0 0 0,1 0 0,-1 0 1,0 1-1,1-1 0,-1 0 0,2-1 0,27 2 123,47-3 186,-72 1-313,1 0 0,-1 0 1,0 0-1,1-1 0,-1 0 0,0 0 1,0 0-1,0-1 0,-1 1 1,1-1-1,7-6 0,-12 8-23,1 1 0,0 0 0,-1-1 0,1 1 0,-1-1 0,1 1 0,0-1 0,-1 1 0,1-1 0,-1 1 0,0-1 0,1 0 0,-1 1 0,1-1 0,-1 0 0,0 1 0,1-1 0,-1 0 0,0 0 0,0 1 0,0-1 0,0 0 0,0 1 0,0-1 0,1 0 0,-2 0 0,1-1 0,-1 1-11,1 1 1,-1-1 0,0 0-1,0 1 1,1-1-1,-1 1 1,0-1-1,0 1 1,0-1-1,0 1 1,0 0 0,0-1-1,0 1 1,0 0-1,0 0 1,0 0-1,-2 0 1,-2-1-9,-1 1 1,0 1-1,1-1 1,-1 1-1,0 0 1,-10 3-1,8-1 90,0 1-1,1 0 0,0 1 1,-1 0-1,2 0 0,-1 1 1,0 0-1,1 0 0,0 0 1,1 1-1,-1-1 1,1 2-1,1-1 0,-1 0 1,1 1-1,1 0 0,-1 0 1,1 0-1,1 0 0,-1 1 1,1-1-1,1 0 0,-1 11 1,2-17-45,1-1 1,-1 1-1,1-1 1,-1 0-1,1 1 1,0-1-1,-1 0 0,1 0 1,0 0-1,0 1 1,0-1-1,0 0 1,0 0-1,0 0 1,1 0-1,-1-1 1,0 1-1,0 0 0,1 0 1,-1-1-1,0 1 1,1-1-1,-1 1 1,0-1-1,1 0 1,-1 1-1,1-1 0,1 0 1,48 6 62,-50-6-60,13 1-184,1 0 0,-1-1-1,1-1 1,-1 0-1,1-1 1,-1 0-1,0-1 1,0-1 0,0 0-1,0-1 1,16-9-1,-21 6-3264,-8 2-2564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08.0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0 4978,'0'0'6891,"0"13"-6682,-1 14-137,-1 74 531,3-70-511,1-29-196,1-13-135,0-4 103,1 1 1,0 0 0,1 0-1,10-20 1,-12 28 96,0 1 1,0 0-1,0-1 1,0 2-1,1-1 1,0 0-1,0 1 0,0 0 1,1 0-1,0 0 1,-1 0-1,1 1 1,11-6-1,-16 9 38,1-1 0,0 1 0,0 0 0,0-1 0,0 1 0,-1 0 0,1 0 0,0 0 0,0 0-1,0 0 1,0 0 0,0 0 0,0 0 0,0 0 0,-1 0 0,1 0 0,0 0 0,0 1 0,0-1 0,0 0 0,-1 1 0,1-1 0,0 1 0,0-1-1,0 1 1,-1-1 0,2 2 0,0 0 17,-1 0-1,0 0 0,1 0 0,-1 1 1,0-1-1,0 0 0,0 1 1,-1-1-1,1 1 0,0 2 0,3 69 478,-4-64-425,2 84 572,-2-94-630,0 0-1,1 0 0,-1-1 0,0 1 0,0 0 1,0 0-1,0 0 0,0 0 0,1 0 0,-1-1 1,0 1-1,0 0 0,0 0 0,0 0 1,1 0-1,-1 0 0,0 0 0,0 0 0,0 0 1,1 0-1,-1-1 0,0 1 0,0 0 0,0 0 1,1 0-1,-1 0 0,0 0 0,0 0 0,1 0 1,-1 0-1,0 1 0,0-1 0,0 0 0,1 0 1,-1 0-1,0 0 0,0 0 0,0 0 0,0 0 1,1 0-1,-1 0 0,0 1 0,0-1 0,0 0 1,0 0-1,1 0 0,-1 0 0,0 1 0,0-1 1,0 0-1,0 0 0,0 0 0,0 1 0,0-1 1,0 0-1,0 0 0,1 0 0,-1 1 0,0-1 1,0 0-1,0 0 0,0 1 0,11-18 241,1-22-142,-10 29-124,1-1-1,0 0 0,1 1 1,0 0-1,1 0 0,0 0 1,0 0-1,1 1 0,12-15 0,-18 24 8,1-1 1,0 1-1,0-1 0,0 1 0,0-1 0,-1 1 0,1 0 0,0-1 0,0 1 0,0 0 0,0 0 0,0 0 0,0-1 0,0 1 0,0 0 0,0 0 0,0 1 0,0-1 0,0 0 0,0 0 0,0 0 0,-1 1 0,1-1 0,0 0 0,0 1 0,0-1 0,0 1 0,0-1 0,-1 1 0,1-1 0,0 1 0,0-1 0,-1 1 1,1 0-1,0 0 0,-1-1 0,2 3 0,19 29 152,-19-29-151,2 5 17,0 0-1,0 0 1,0 0-1,-1 0 1,0 1-1,-1-1 1,0 1-1,0 0 1,0 16-1,-2-24-147,0-1-1,0 1 0,-1 0 0,1 0 1,0-1-1,-1 1 0,1 0 0,-1 0 1,1-1-1,-1 1 0,1 0 0,-1-1 1,1 1-1,-1-1 0,1 1 0,-1-1 1,0 1-1,1-1 0,-1 1 0,0-1 1,0 0-1,1 1 0,-1-1 0,0 0 1,0 0-1,0 1 0,1-1 0,-1 0 1,0 0-1,0 0 0,0 0 0,1 0 1,-2 0-1,-10 1-4878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14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15 4738,'0'0'1078,"0"22"-713,-2 0-337,0 74 673,3-84-441,0 0 0,0 0 0,1 0 1,1-1-1,0 1 0,0-1 0,7 14 0,-4-12-13,1-1 1,1 1-1,0-1 1,1-1-1,1 1 1,-1-1-1,16 12 1,-19-18-196,1 1 1,0-2-1,0 1 1,0-1-1,1 0 1,-1-1-1,1 1 0,0-2 1,0 1-1,0-1 1,0 0-1,0-1 1,1 0-1,9 0 0,-9 0 3,1-1 0,0-1-1,-1 0 1,1 0-1,-1-1 1,1 0 0,-1-1-1,0 0 1,10-4-1,-13 3-8,0 0-1,0 0 1,0-1-1,0 0 0,-1 0 1,0 0-1,0-1 1,0 1-1,-1-1 1,0 0-1,0 0 0,5-12 1,-3 6 2,-1-1 0,-1 0 0,0 0 0,0 0 0,-2 0 0,1-1 0,-1-14 0,-2-101-2053,-1 60-4754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08.8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70 183 1585,'0'0'4588,"-10"-1"-4257,-50-3 4882,79 0-4828,1034-149 2576,-916 135-2984,-77 16-6514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09.5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1 313 1201,'0'0'7963,"5"-3"-4214,-4 3-3701,-1 0 1,1-1-1,0 1 0,-1 0 1,1 0-1,0 0 0,-1-1 1,1 1-1,0 0 0,-1 0 1,1 0-1,0 0 0,0 0 1,-1 0-1,1 0 0,0 0 1,-1 0-1,1 1 0,0-1 1,-1 0-1,1 0 0,-1 1 1,2-1-1,6 9 65,0 0 0,-1 0-1,0 0 1,0 1 0,-1 0-1,9 21 1,-10-21-74,0 0 0,0 0-1,1 0 1,0-1 0,0 0 0,1 0-1,1-1 1,-1 0 0,10 8 0,-16-16-44,0 1 1,-1-1-1,1 1 1,0-1 0,0 1-1,0-1 1,-1 1-1,1-1 1,0 0 0,0 1-1,0-1 1,0 0-1,0 0 1,0 0 0,0 0-1,0 0 1,0 0-1,-1 0 1,1 0 0,0 0-1,0 0 1,0-1-1,0 1 1,0 0 0,0-1-1,0 1 1,-1 0-1,1-1 1,0 1 0,0-1-1,0 1 1,-1-1-1,1 0 1,0 1 0,-1-1-1,1 0 1,0 1-1,-1-1 1,1 0 0,-1 0-1,0 0 1,1 1-1,-1-1 1,1 0 0,-1 0-1,0 0 1,0 0-1,1-1 1,10-50-258,-11 49 254,3-36-183,-4-63 0,-1 69-21,1 0 1,8-61 0,3 63 184,-9 30 44,-1 0-1,1 0 0,0 0 0,0 0 1,0 0-1,0 1 0,0-1 0,0 0 0,1 0 1,-1 1-1,0-1 0,0 1 0,0-1 1,1 1-1,-1-1 0,0 1 0,0 0 0,1 0 1,-1 0-1,0 0 0,1 0 0,0 0 0,35-3 170,-1-1 0,0-1 0,-1-2 0,46-15 0,-45 11-935,0 2-1,1 1 1,-1 2 0,51-2-1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10.0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 6531,'0'0'2988,"5"-4"-2529,4-1-449,0 0 0,0 1 0,1 0 0,-1 1 1,1 0-1,0 0 0,0 1 0,0 1 0,1-1 0,-1 2 0,0-1 1,0 1-1,1 1 0,13 2 0,-23-2-11,0 0 0,-1-1 0,1 1 0,0 0 0,-1 0 0,1 0 0,-1-1 0,1 1 1,-1 0-1,1 0 0,-1 0 0,0 0 0,1 0 0,-1 0 0,0 0 0,0 0 0,0 0 0,0 0 0,1 0 0,-2 0 0,1 0 0,0 1 0,0-1 0,0 0 1,0 0-1,-1 0 0,1 0 0,-1 1 0,-8 31 44,0-20 16,0-1 0,-1 0 0,-16 16 1,15-18-9,1 1 1,0 0-1,-12 19 1,20-25 104,-1 0 1,1-1 0,0 1-1,0 0 1,0 0 0,1 0-1,0 1 1,0-1 0,0 0-1,1 0 1,-1 1 0,1-1-1,1 10 1,0-14-133,-1 0 1,1-1 0,-1 1-1,1 0 1,-1 0-1,1-1 1,-1 1-1,1 0 1,0-1 0,-1 1-1,1-1 1,0 1-1,0-1 1,-1 1-1,1-1 1,0 0 0,0 1-1,0-1 1,0 0-1,-1 1 1,1-1-1,0 0 1,0 0 0,0 0-1,0 0 1,1 0-1,31 1 85,-26-2-105,45 2-192,0-4 0,0-1 0,-1-2 0,0-3 0,73-22 0,-105 21-2600,-9 0-3685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32.8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83 5875,'0'0'6381,"1"5"-6103,7 45 49,-3 1 0,-1 0 0,-7 89 0,1-36-136,2-66-213,0-24-14,0-25 147,5-310-249,-3 303 89,0 1 0,1 0 0,0 0 1,2 1-1,12-31 0,2-11 214,-18 58-168,-1-1 1,0 0 0,1 0 0,-1 0-1,1 1 1,-1-1 0,1 0-1,-1 0 1,1 1 0,0-1 0,-1 0-1,1 1 1,0-1 0,-1 1 0,1-1-1,0 1 1,0-1 0,-1 1-1,1 0 1,0-1 0,0 1 0,0 0-1,0 0 1,0-1 0,0 1 0,-1 0-1,1 0 1,0 0 0,0 0-1,0 0 1,0 0 0,0 0 0,0 1-1,0-1 1,-1 0 0,1 0 0,0 1-1,0-1 1,0 0 0,0 1-1,0 0 1,34 22 84,-26-16-39,-1 1 1,0 0-1,-1 0 0,0 0 0,0 1 0,-1 1 0,0-1 1,0 1-1,-1 0 0,-1 0 0,0 0 0,0 0 0,-1 1 1,0 0-1,0 0 0,0 18 0,-3-28-46,-1 0 0,0 0-1,0 0 1,0 0 0,0 0 0,0 0 0,0-1-1,0 1 1,0 0 0,0-1 0,0 1 0,0 0-1,0-1 1,-1 0 0,1 1 0,0-1-1,0 0 1,0 1 0,-1-1 0,1 0 0,-2 0-1,-34 5-23,33-5 24,-165 11-376,181 0 515,16 2 71,0 1-1,-1 1 1,0 1 0,-1 2 0,-1 0-1,-1 2 1,35 36 0,-45-41-120,-5-4-21,0 0 1,1 0-1,0-1 1,1-1-1,0 0 1,1 0-1,18 10 1,-30-19-153,0 0 1,1 1-1,-1-1 1,0 0-1,0 0 1,0 0-1,0 0 1,1 0-1,-1 0 1,0 0-1,0 0 1,0 1-1,1-1 1,-1 0-1,0 0 1,0 0-1,0 0 1,1 0-1,-1 0 1,0 0-1,0 0 1,1 0-1,-1 0 1,0 0-1,0 0 1,0 0-1,1-1 1,-1 1-1,0 0 1,0 0-1,0 0 1,1 0-1,-1 0 1,0 0-1,0 0 1,0-1-1,0 1 1,0 0-1,1 0 1,-1 0-1,0 0 1,0-1-1,0 1 1,0 0-1,0 0 0,0 0 1,0 0-1,1-1 1,-1 1-1,0 0 1,0 0-1,0 0 1,0-1-1,0 1 1,0 0-1,0 0 1,0-1-1,0 1 1,0 0-1,0 0 1,0 0-1,0-1 1,-1 1-1,1 0 1,0 0-1,0-1 1,0 0-592,0-11-9018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33.7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21 9588,'0'0'4194,"0"-20"-4338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34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 0 2625,'0'0'9124,"-19"108"-8723,15-78-177,1 0-96,1 2-16,-3-4-112,-2-4-48,3-21-865,-3-3-2448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13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 5859,'0'0'4404,"2"-1"-4301,-1 0-1,1 1 1,-1-1-1,0 1 0,1-1 1,-1 1-1,1-1 0,-1 1 1,1 0-1,0 0 1,-1 0-1,1 0 0,-1 0 1,1 0-1,1 1 0,0 4 11,0 0 0,0 0 0,-1 0 0,1 0 0,-2 1 0,1-1 0,0 1-1,-1-1 1,0 1 0,0 7 0,1 64 587,-2-55-603,-1-5-109,-1 0-1,0-1 1,-1 1 0,-1-1 0,-11 31 0,5-17-1062,9-28-1426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14.7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72 4930,'0'0'966,"0"23"160,0 429 3543,0-451-4408,0-11-122,-2-111-148,5-145-19,-1 249 34,1 0 1,0 0 0,1 0 0,1 0 0,0 0 0,9-17 0,-13 32-11,0 1 1,0 0 0,0 0-1,0 0 1,1 0 0,-1 0-1,0 0 1,0 1 0,1-1-1,-1 0 1,0 1 0,1-1 0,-1 1-1,1-1 1,-1 1 0,1-1-1,-1 1 1,1 0 0,-1 0-1,3 0 1,36 1-102,-26 0 87,-9-1 24,0 0 0,0 1 0,0 0 0,0 0 0,-1 0 0,1 1 0,0-1 0,-1 1 0,1 0 0,-1 1 0,1-1 0,-1 1 0,0 0 0,0 0 0,0 0 0,-1 0 0,1 0 0,-1 1 0,0 0 0,0 0 0,5 7 0,-4-3 6,0-1 0,-1 1 1,0-1-1,0 1 0,-1 0 0,0 0 1,0 1-1,-1-1 0,0 0 0,0 1 1,-1-1-1,0 10 0,-2-14 3,1 0 0,-1 0 0,1 1 0,-1-1-1,0 0 1,-1-1 0,1 1 0,-1 0 0,1-1 0,-1 1 0,0-1-1,0 0 1,-1 0 0,1 0 0,-1 0 0,1-1 0,-1 1-1,0-1 1,0 0 0,0 0 0,0 0 0,-5 0 0,-4 4 81,-1-1 1,-1-1-1,1 0 1,0-1-1,-24 2 1,21-4-72,10 1-58,0-2-1,-1 1 0,1-1 0,0 0 0,0-1 0,-1 0 0,-8-2 0,24 6-238,-7-3 275,1 0 1,-1 0-1,0 1 0,1-1 1,-1 1-1,1 0 0,-1-1 1,0 1-1,1 0 0,-1 0 1,0-1-1,0 1 0,0 0 1,0 0-1,2 2 0,8 11 209,0 2-1,-1-1 0,15 30 0,-20-34-148,0 1-1,1-1 0,1 0 1,0-1-1,0 0 1,1 0-1,1 0 1,-1-1-1,1 0 0,18 12 1,-19-16-84,16 12-1404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15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166 1 5795,'0'0'4748,"-17"0"-4283,-54 1-305,68 0-156,0 0 0,0 1 0,0-1-1,0 1 1,0-1 0,1 1 0,-1 0 0,1 0 0,-1 0 0,1 0 0,0 0 0,-1 1 0,1-1 0,0 1 0,1 0-1,-1-1 1,0 1 0,1 0 0,-1 0 0,1 0 0,0 0 0,0 0 0,-1 6 0,-1 1 14,-2 0 1,2 0 1,-1 0 0,1 1-1,1-1 1,0 1-1,0 0 1,1 0-1,1-1 1,0 1-1,0 0 1,3 19 0,-2-29-10,0 1 1,0-1-1,0 0 1,0 0 0,0 0-1,1 0 1,-1 0-1,0-1 1,0 1-1,0 0 1,1-1 0,-1 1-1,0 0 1,1-1-1,-1 1 1,1-1-1,-1 0 1,1 0 0,-1 1-1,0-1 1,1 0-1,-1 0 1,1 0 0,-1-1-1,1 1 1,-1 0-1,1 0 1,1-1-1,0 0-4,0 1-1,0-1 0,-1 1 1,1-1-1,0 0 0,0 0 1,0 0-1,-1-1 0,1 1 1,0-1-1,-1 1 0,5-5 1,0-7-35,0 0-1,-1-1 1,0 0 0,-1 0-1,4-19 1,19-44-81,-19 127 801,3 72 0,-12-112-783,2 23 381,-2-32-357,0 0-1,0 0 1,1 0-1,-1 0 1,0 0-1,0 0 1,1 0-1,-1 0 1,1 0 0,-1 0-1,1 0 1,-1-1-1,1 1 1,-1 0-1,1 0 1,0 0-1,0-1 1,-1 1 0,1 0-1,0 0 1,0-1-1,0 1 1,1 0-1,3-1-2780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15.9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5154,'0'0'3746,"0"15"-2713,0 19-588,1 109 1609,-1-142-2036,1 1-1,0 0 1,0-1-1,-1 1 1,1-1-1,0 1 0,1-1 1,-1 1-1,0-1 1,0 0-1,0 1 1,1-1-1,-1 0 0,1 0 1,-1 0-1,1 0 1,-1 0-1,1 0 1,0-1-1,-1 1 0,1-1 1,0 1-1,0-1 1,-1 1-1,1-1 1,0 0-1,0 0 0,0 0 1,0 0-1,2 0 1,0 0 36,1 0 1,-1 0 0,0 0-1,0-1 1,1 1 0,-1-1-1,0 0 1,0 0 0,0-1 0,0 1-1,0-1 1,6-3 0,-7 2-27,1-1 0,-1 1 0,0-1 0,0 0 0,0 0 0,-1 0 0,1 0 0,-1-1 0,0 1 0,-1-1 0,1 1 0,0-1 0,0-7 0,0-4-749,0 0 1,-2-29-1,0 25-1570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15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1 256 4946,'0'0'2428,"1"26"-1926,0-21-437,3 56 1059,16 76 0,24 126 568,-37-216-1509,-5-22-176,-8-38-281,-8-41-54,-22-257-256,31 267 408,0-183-189,5 155 378,0 67-11,0 0 0,0 0 1,0 1-1,1-1 0,0 0 1,0 0-1,0 0 0,1 1 1,-1-1-1,1 0 0,0 1 1,0 0-1,4-6 0,-4 8 3,1-1-1,-1 1 0,1 0 1,0 0-1,0 0 0,-1 0 1,1 0-1,0 1 1,1-1-1,-1 1 0,0 0 1,0 0-1,1 0 1,-1 0-1,0 1 0,1-1 1,-1 1-1,1 0 0,4 0 1,10 0 11,-11-1 14,0 1 0,-1-1-1,1 1 1,0 1 0,0-1 0,-1 1 0,1 0-1,-1 1 1,1 0 0,-1 0 0,1 0 0,-1 1-1,0 0 1,0 0 0,0 0 0,8 7 0,-3-1 16,-1 1 0,1 0 0,-2 0 0,1 1 0,-1 1 0,-1 0 0,0 0 0,-1 0 0,0 1 0,-1 0 0,-1 1 0,0-1 0,0 1 0,-2 0 1,1 0-1,-2 1 0,0-1 0,0 29 0,-3-40-53,0 0 0,0 0 0,0 0 1,0 0-1,0 0 0,-1 0 0,0 0 1,1-1-1,-1 1 0,0-1 0,0 1 0,-1-1 1,1 1-1,0-1 0,-1 0 0,0 0 1,-4 2-1,-58 32-411,41-24-59,10-2-254,26-9-124,0-1 1025,3-1-97,1 2 0,-1 0 1,1 1-1,-1 1 0,0 0 1,28 10-1,-35-10 20,0 1 0,0 0-1,-1 1 1,0-1 0,0 1 0,0 1-1,-1-1 1,1 1 0,-1 0 0,-1 1 0,1-1-1,-1 1 1,0 0 0,4 9 0,-6-13-60,-1 1 1,-1-1 0,1 1 0,0-1 0,-1 1 0,0 0 0,0-1 0,0 1 0,0 0-1,-1 0 1,1 0 0,-1 0 0,0 0 0,0 0 0,-1-1 0,1 1 0,-1 0 0,0 0 0,0 0-1,0-1 1,-3 7 0,1-5 6,0 0 0,-1 0 0,0-1 0,0 0 0,-1 1 0,1-2 0,-1 1 0,1 0-1,-1-1 1,-1 0 0,1 0 0,-11 4 0,-1 0-63,0-2 0,0 1 0,0-2 1,-1-1-1,1 0 0,-32 1 0,-21-3-2946,47-1-1231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16.5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177 17 4834,'0'0'2826,"6"-1"-2301,18-6-170,-18 6 485,-7 0-679,0 0 0,-1 0-1,1 0 1,-1 1 0,0-1-1,1 1 1,-1-1 0,1 1-1,-1-1 1,0 1 0,1 0-1,-1 0 1,0 0 0,0 0 0,1 0-1,-3 1 1,1-1 58,-1-1-150,-3 1 85,-1 0 0,1 0 0,-1 0 0,1 1 0,-1 0 0,-11 3 0,17-3-137,-1 1 0,1-1-1,-1 1 1,1-1-1,0 1 1,0 0 0,0 0-1,0 0 1,0 0-1,0 0 1,0 0 0,1 0-1,-1 1 1,1-1-1,-1 1 1,1-1 0,0 1-1,0-1 1,0 1-1,1 0 1,-2 2 0,1 1-3,-1-1 0,1 1 0,0-1 1,0 1-1,1-1 0,0 1 0,0 0 1,0-1-1,0 1 0,1-1 0,0 1 1,2 7-1,-2-10-12,1-1-1,-1 0 1,1 1-1,-1-1 1,1 0-1,0 0 1,0 0 0,0 0-1,0 0 1,0 0-1,1 0 1,-1-1 0,0 1-1,1-1 1,-1 0-1,1 0 1,0 1 0,-1-2-1,1 1 1,0 0-1,-1-1 1,1 1 0,0-1-1,0 0 1,3 0-1,0 1-18,0 0 0,-1-1 0,1 0 0,0 0 0,-1 0 0,1-1 0,-1 0 0,1 0 0,6-2 0,-11 1-2,1 1 0,0-1-1,0 1 1,0-1 0,-1 1 0,1-1-1,-1 0 1,1 0 0,-1 0 0,0 0-1,0 0 1,0 0 0,0 0 0,0 0-1,0-1 1,-1 1 0,1 0 0,-1 0-1,1-1 1,-1 1 0,0 0 0,0-1-1,-1-3 1,1-8-34,0 10 55,-1-1 1,1 0-1,0 0 1,0 1-1,1-1 0,-1 0 1,1 1-1,0-1 1,0 1-1,1-1 1,3-8-1,-3 12-39,1 41-163,6 225 1189,-9-259-973,-1 0 0,-1 0-1,1 0 1,-1 0 0,0 0-1,0 0 1,-1-1-1,0 1 1,0-1 0,0 1-1,0-1 1,-1 0-1,0 0 1,0-1 0,0 1-1,-1-1 1,0 0-1,1 0 1,-10 5 0,5-3 3,-1 1 0,-1-1 0,1-1 0,-1 0 1,0 0-1,-1-1 0,1-1 0,-1 0 1,-18 2-1,29-4-59,-1-1 0,0 0 0,0 0 0,1 0 0,-1 0 0,0 0 0,0-1 0,1 1 0,-1-1 0,0 1 0,0-1 0,1 1 0,-1-1 0,1 0 0,-1 0 0,1 0 0,-1 0 0,1 0 0,-1 0 0,1 0 0,0 0 0,-2-3 0,1 2-259,1-1 0,-1 0 0,1 1 0,0-1 0,0 0 0,0 0 0,0 0 0,1 0-1,-1 0 1,1 0 0,0 0 0,0-5 0,0-16-5354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16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 5394,'0'0'7476,"21"0"-7140,0 0-288,0 0-16,0 0 32,-3 0-64,1-2-352,0 1-1585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17.3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65 7603,'0'0'3970,"118"-51"-3890,-86 46-160,-4 0-32,-16 3-1296,-5 0-3090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22.4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3810,'0'0'8348,"1"3"-8095,8 46 43,-2 1 0,-3 0 0,-2 1-1,-5 69 1,1-10-220,6-107-996,-1-15-8284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22.8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78 1505,'0'0'9428,"5"-8"-9092,38 1 352,14-2-143,3-6-321,1-2-112,-3 5 0,-16 5-224,-6 5 80,-7 2-929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23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5587,'0'0'6883,"174"3"-6307,-117-12-336,-9 0-176,-11 3-128,-8-3-656,-29 6-1665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23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 4674,'0'0'2401,"11"-5"-2169,36-15-29,-45 19-173,0 0 0,0 0 0,0 1 0,0-1 0,1 1 1,-1-1-1,0 1 0,0 0 0,1 0 0,-1 0 0,0 0 0,1 0 0,-1 1 0,0-1 0,0 1 0,0-1 0,1 1 1,-1 0-1,0 0 0,0 0 0,0 0 0,0 0 0,0 0 0,0 1 0,-1-1 0,1 1 0,0-1 0,-1 1 0,1 0 0,-1-1 1,0 1-1,1 0 0,-1 0 0,0 0 0,0 0 0,0 0 0,0 0 0,-1 1 0,1-1 0,0 0 0,-1 0 0,0 1 0,1-1 1,-1 0-1,0 0 0,0 1 0,0-1 0,-1 0 0,1 0 0,0 1 0,-1-1 0,0 0 0,1 0 0,-1 0 0,0 0 0,0 1 1,0-1-1,0-1 0,-1 1 0,1 0 0,-3 3 0,-43 35 242,40-36-240,1 1 0,0 0-1,-1 0 1,2 0 0,-1 1 0,0 0-1,1 0 1,0 0 0,-4 9 0,9-14-30,-1 0 0,1 0 0,-1 0 0,1 0 0,0 0 0,0 0 0,0 0 0,0 1 0,0-1 0,0 0 0,0 0 0,0 0 0,0 0 1,0 0-1,1 0 0,-1 0 0,0 1 0,1-1 0,-1 0 0,1 0 0,-1 0 0,1 0 0,0 0 0,-1-1 0,1 1 0,0 0 0,0 0 1,-1 0-1,1-1 0,0 1 0,0 0 0,0-1 0,0 1 0,0 0 0,0-1 0,0 0 0,0 1 0,0-1 0,0 0 0,2 1 0,61 14 47,-37-10-36,42 12-2216,-64-17-1927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24.2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25 2801,'0'0'8132,"-16"-11"-8004,30 11 48,15 0 464,2 0-207,4 0-1,4 0-384,1 0-48,5 0-16,-30-7-1265,-1 1-3521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26.6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 89 5619,'0'0'3841,"0"17"-3248,14 132 199,-11-87-311,-3-56-451,0-41-421,-2-12 249,1 14-3,5-54 0,-3 78 122,0 1 0,1-1 1,0 1-1,0 0 0,1 0 1,0 0-1,0 0 0,1 0 1,0 1-1,0-1 0,9-9 1,-12 16 32,0-1 0,1 1-1,-1 0 1,1 0 0,0 0 0,-1 0 0,1 0 0,0 0 0,0 0 0,-1 0 0,1 1 0,0-1-1,0 1 1,0-1 0,0 1 0,0 0 0,0 0 0,0 0 0,0 0 0,0 0 0,0 0 0,0 1 0,-1-1-1,1 0 1,0 1 0,0 0 0,0-1 0,0 1 0,-1 0 0,1 0 0,0 0 0,1 1 0,0 0 38,0 0-1,0 0 1,0 0 0,0 1 0,-1-1 0,1 1 0,-1-1 0,0 1 0,1 0 0,-1 0 0,-1 0 0,1 0 0,0 0 0,-1 1 0,1-1 0,0 5 0,-1-5-41,-1 0 1,1-1 0,-1 1 0,0 0 0,0-1 0,0 1 0,0 0 0,0-1-1,0 1 1,-1 0 0,0-1 0,1 1 0,-1-1 0,0 1 0,0-1 0,0 1-1,-1-1 1,1 0 0,-1 1 0,1-1 0,-1 0 0,0 0 0,1 0-1,-1 0 1,-4 3 0,-3-1-109,1 0 1,0 0-1,-1-1 0,0 0 0,0-1 0,-12 3 1,8-2-29,-11 0-228,17-2 290,1 0 0,-1 0 0,1 0-1,-1 0 1,1 1 0,0 0 0,-7 4 0,13-6 72,0 0-1,-1 1 1,1-1-1,0 0 1,-1 1-1,1-1 1,0 1-1,0-1 1,-1 1-1,1-1 1,0 0-1,0 1 1,0-1-1,0 1 1,0-1-1,0 1 1,0-1-1,0 1 0,0-1 1,0 1-1,0-1 1,0 1-1,0-1 1,0 1-1,0-1 1,0 1-1,0-1 1,0 1-1,1-1 1,-1 0-1,0 1 1,0-1-1,1 1 1,-1-1-1,0 0 1,1 1-1,-1-1 1,0 0-1,1 1 1,-1-1-1,1 0 1,-1 1-1,0-1 1,1 0-1,-1 0 1,1 0-1,-1 1 1,1-1-1,-1 0 1,1 0-1,26 13 577,-26-13-510,11 5 48,-1 0 1,0 1 0,0 0-1,0 1 1,-1 0-1,0 0 1,-1 1 0,0 1-1,0-1 1,0 2 0,-1-1-1,11 17 1,-17-22-187,1 0-1,1-1 1,-1 1 0,0-1-1,1 0 1,0 0 0,0 0-1,0-1 1,0 1 0,0-1-1,0 0 1,1 0 0,7 2-1,20 0-7761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27.3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 22 5298,'0'0'4677,"0"18"-4245,0 30-253,-3-1 0,-11 56 0,6-51-140,6-34-10,-1-1 0,-1 0 0,0 0 0,-8 19 0,12-35-13,0-10-120,-2-64-702,0 31 525,2 0 0,6-47 0,9 31-13,-15 54 297,1 1 0,1 0 0,-1 0 0,0-1 0,1 1 0,-1 0-1,1 0 1,0 1 0,0-1 0,0 0 0,1 0 0,-1 1-1,1 0 1,4-4 0,-5 5 31,0 1 0,1-1 0,-1 1-1,0 0 1,1 0 0,-1 0 0,0 0-1,1 0 1,-1 0 0,0 1 0,0-1 0,1 1-1,-1-1 1,0 1 0,0 0 0,0 0-1,0 0 1,0 0 0,0 0 0,0 1 0,0-1-1,0 1 1,-1-1 0,1 1 0,0 0-1,-1-1 1,1 1 0,-1 0 0,0 0 0,0 0-1,2 4 1,5 9 184,0 0-1,-2 1 1,7 21-1,-5-16-210,-8-20 11,1 1 0,-1 0-1,1 0 1,0-1-1,0 1 1,-1 0-1,1-1 1,1 1-1,-1-1 1,0 1-1,0-1 1,0 0 0,1 1-1,-1-1 1,1 0-1,-1 0 1,1 0-1,-1 0 1,1 0-1,2 1 1,-3-2-9,0 0 0,1-1 0,-1 1 0,0 0 0,0 0 1,0 0-1,1-1 0,-1 1 0,0-1 0,0 1 0,0-1 0,0 1 0,0-1 0,0 0 0,0 1 0,0-1 1,0 0-1,0 0 0,0 0 0,-1 0 0,1 0 0,0 0 0,0 0 0,-1 0 0,1 0 0,-1 0 1,1 0-1,0-2 0,70-177-1124,-68 320 1910,-8 72 205,17-212-6784,-7-5-11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16.1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4882,'10'123'1377,"-10"13"96,0-6-1169,0-16-32,0-14 624,0-16-464,0-14-223,0-11-209,0-13-193,0-11-431,-6-35-5058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27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111 37 3378,'0'0'6250,"-3"-6"-5583,2 4-652,1 0 0,-1 0 0,0 1 0,0-1 0,0 0 0,0 1 0,0-1 0,0 1 0,-1-1 0,1 1 0,0 0 0,-1-1 0,1 1 0,-1 0 0,1 0 0,-1 0 0,0 0 0,0 0 0,1 0 0,-1 1 0,0-1 0,0 1 0,0-1 0,0 1 0,1 0 0,-1-1 0,0 1 0,0 0 0,0 0 0,0 0 0,0 1 0,0-1-1,0 0 1,0 1 0,1-1 0,-1 1 0,0 0 0,0 0 0,0-1 0,1 1 0,-1 0 0,1 0 0,-1 1 0,1-1 0,-1 0 0,1 0 0,-1 1 0,0 1 0,-1-1-9,1 1-1,-1-1 1,1 0 0,0 1-1,-1 0 1,1-1-1,1 1 1,-1 0 0,0 0-1,1 0 1,-1 0 0,1 0-1,0 1 1,0-1 0,0 0-1,1 1 1,-1-1-1,1 0 1,0 1 0,0-1-1,0 0 1,0 1 0,1-1-1,-1 1 1,1-1-1,0 0 1,0 0 0,0 1-1,0-1 1,0 0 0,1 0-1,0 0 1,-1 0 0,1 0-1,5 4 1,7 8 97,0 0 1,-1 1 0,0 0-1,-1 1 1,-1 0 0,12 27-1,-22-43-86,-1 0-1,1-1 1,-1 1-1,0 0 0,1 0 1,-1-1-1,0 1 0,0 0 1,0 0-1,1 0 1,-1 0-1,0-1 0,0 1 1,0 0-1,0 0 0,-1 0 1,1 0-1,0-1 1,0 1-1,0 0 0,-1 0 1,1 0-1,0-1 0,-1 1 1,1 0-1,-1 0 1,0 0-1,-24 11 325,-38-9-2144,55-3 621,2 0-2651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44.6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 1 848,'0'0'5555,"-1"10"-1226,-3 43-4037,4-18-250,0 51-2400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45.4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61 3105,'0'0'4013,"-2"17"-3658,-13 142 160,15-157-504,0 1-6,-1 0 0,1 0 0,-1 0 0,0 0 0,0 0 0,0-1 1,0 1-1,0 0 0,0 0 0,-1-1 0,0 1 0,-1 2 0,2-5 0,1-31-426,0 0 418,0 1 1,2 0-1,1 0 0,2 0 0,12-43 1,-17 72 42,1-1 0,0 1-1,0-1 1,0 1 0,0 0 0,0-1 0,0 1 0,0 0-1,1 0 1,-1 0 0,0 0 0,1 0 0,-1 0 0,1 0 0,-1 1-1,1-1 1,-1 0 0,1 1 0,-1-1 0,1 1 0,0-1 0,-1 1-1,1 0 1,-1 0 0,1 0 0,0 0 0,-1 0 0,1 0 0,0 0-1,-1 1 1,1-1 0,2 2 0,-2-2 11,0 0 1,0 1 0,0-1-1,0 1 1,0 0-1,0 0 1,0 0-1,-1 0 1,1 0-1,0 0 1,-1 0 0,1 0-1,-1 1 1,1-1-1,-1 1 1,0-1-1,1 1 1,-1-1-1,0 1 1,0 0 0,0 0-1,0-1 1,0 1-1,-1 0 1,1 0-1,-1 0 1,1 4-1,0-4-33,-1 1 0,0-1-1,0 1 1,0 0 0,0-1-1,-1 1 1,1-1 0,-1 1-1,1-1 1,-1 1 0,0-1-1,0 0 1,0 1 0,-1-1-1,1 0 1,0 0 0,-3 4-1,0-4-54,0 0-1,1 0 0,-1 0 1,0 0-1,0-1 0,0 0 1,0 1-1,0-2 0,-9 2 1,14 0 39,1 1 1,-1-1 0,1 0 0,0 0 0,0 0-1,0 0 1,0 0 0,0-1 0,0 1-1,0-1 1,4 3 0,-6-4-7,52 40 387,-37-27-103,1 0 0,22 12 0,-31-21-370,-1-1 0,1 0-1,0 0 1,0-1 0,0 0-1,0 0 1,0-1 0,0 0 0,15 1-1,-20-2-2321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55.6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31 143 6163,'0'0'4677,"-3"-6"-4317,1 2-337,-7-13 6,6 15-33,1 12-4,-10 499 899,12-509-811,4-125-252,7-67-643,29-17 489,-21 121 385,-19 87-54,0 0 0,0 0-1,0 0 1,1 1 0,-1-1-1,0 0 1,0 0 0,1 0 0,-1 1-1,1-1 1,-1 0 0,0 1 0,1-1-1,-1 0 1,1 1 0,0-1 0,-1 0-1,1 1 1,0-1 0,-1 1 0,1-1-1,0 1 1,-1 0 0,1-1 0,0 1-1,0 0 1,-1-1 0,1 1-1,0 0 1,0 0 0,0 0 0,1-1-1,0 2 14,1-1 0,0 0-1,-1 1 1,1 0 0,0 0-1,-1 0 1,1 0 0,-1 0 0,1 0-1,2 2 1,47 39 575,-43-32-475,-4-6-106,0 0 0,0 1 0,-1-1 0,0 1 1,0 0-1,0 0 0,-1 1 0,1-1 0,-1 1 0,0-1 1,-1 1-1,0 0 0,0 0 0,0 0 0,1 8 1,-4-12-13,0 0 1,0 0-1,0 0 1,-1 0-1,1 0 0,-1 0 1,1 0-1,-1 0 1,0 0-1,0-1 1,0 1-1,0 0 1,0-1-1,0 0 1,0 0-1,0 1 1,-1-1-1,1-1 1,0 1-1,-1 0 1,1 0-1,-3-1 1,-1 3-7,-86 26-686,6-2-4256,78-24 2197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58.2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229 20 1569,'0'0'6643,"-1"-2"-6536,1 1 0,-1 0 0,1 0 0,-1 0 0,1 0 0,-1 0 0,0 0 0,0 0 0,1 0 0,-1 0 1,0 0-1,0 0 0,0 1 0,-2-2 0,-5 0-25,-1 1 0,1 0 0,-1 1 0,1 0 0,-1 0 0,1 1 0,-1 0 0,1 1 0,-1 0 0,1 0 0,0 1 0,0 0 0,0 0 0,0 1 0,-13 8 0,16-9-69,-1 1 0,1 0 0,0 1 0,1-1 0,-1 1 0,1 0 0,0 0 0,0 1 0,0-1 0,1 1 0,-1-1 0,1 1 0,1 0 0,-1 1 0,1-1 0,1 0 0,-1 0 0,1 1 0,0-1 0,-1 14 0,3-20-4,-1 1 0,0 0 0,1 0 0,-1-1 0,0 1 0,1 0 0,-1-1 0,1 1 0,-1 0 0,1-1 0,0 1 0,-1-1 0,1 1 0,0-1 0,-1 1 0,1-1 0,0 0 0,-1 1 0,1-1 0,0 0 0,0 1 0,-1-1 0,1 0 0,0 0 0,0 0 0,0 0 0,-1 0 0,1 0 0,0 0 0,1 0 0,35 0 208,-26 0-127,-5-1-119,-1 0-1,1 0 0,-1 0 1,1-1-1,-1 0 0,0 0 1,1 0-1,-1-1 0,0 0 1,-1 0-1,1 0 0,0 0 1,-1-1-1,0 0 0,0 0 1,0 0-1,0 0 0,-1-1 1,1 1-1,-1-1 0,0 0 1,-1 0-1,1 0 0,-1 0 1,0-1-1,0 1 0,-1 0 1,0-1-1,1 1 0,-2-1 1,1 0-1,-1-6 0,12 31-23,-6 50 947,-6-56-801,0 1 0,2-1 1,-1 0-1,2 1 1,6 22-1,-8-35-153,-1-1 1,0 0-1,0 1 1,1-1-1,-1 1 0,0-1 1,0 0-1,1 1 1,-1-1-1,0 0 0,1 1 1,-1-1-1,0 0 1,1 0-1,-1 1 0,0-1 1,1 0-1,-1 0 1,1 0-1,-1 0 0,1 1 1,-1-1-1,0 0 1,1 0-1,-1 0 0,1 0 1,-1 0-1,1 0 1,-1 0-1,1 0 1,-1 0-1,1 0 0,1 0-849,2 0-3216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58.6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8068,'0'0'1000,"0"14"-762,0-8-178,0 8 175,0 0-1,1 0 1,0 0-1,1-1 1,1 1-1,7 22 1,-1-12-27,-6-15-29,1 1 1,0 0-1,0-1 1,1 0-1,0 0 0,1-1 1,7 10-1,-13-18-157,1 1 1,0-1-1,0 1 1,0-1-1,0 1 0,-1-1 1,1 0-1,0 1 0,0-1 1,0 0-1,0 0 0,0 0 1,0 0-1,0 1 0,0-1 1,0-1-1,0 1 0,0 0 1,0 0-1,0 0 1,0 0-1,0-1 0,0 1 1,0 0-1,0-1 0,0 1 1,-1-1-1,1 1 0,0-1 1,0 1-1,0-1 0,-1 0 1,1 1-1,0-1 0,-1 0 1,2-1-1,22-28 13,-19 20-214,1 0 0,-1 0 1,-1-1-1,0 0 0,0 0 0,2-15 1,0-36-4483,-6 54 1190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59.1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206 0 3298,'0'0'7195,"-20"10"-6878,-61 31-18,78-39-260,0 0 0,1 0 0,-1 0 0,1 0 0,-1 1 0,1-1 0,0 0 0,0 1 0,0 0 0,0-1-1,1 1 1,-1 0 0,1 0 0,-1 0 0,1 0 0,0 0 0,0 1 0,1-1 0,-1 0 0,1 0 0,-1 1 0,1-1 0,0 0 0,0 0 0,0 1 0,1-1 0,-1 0 0,3 6 0,-2 2 154,-1-9-189,0-1-1,1 0 0,-1 0 1,0 0-1,0 0 0,1 0 1,-1 0-1,1 0 0,-1 0 1,1 0-1,-1 0 0,1 0 1,0 0-1,0 0 0,-1 0 1,1 0-1,0 0 0,0-1 1,0 1-1,0 0 0,0-1 0,0 1 1,0 0-1,0-1 0,0 1 1,0-1-1,0 0 0,0 1 1,0-1-1,0 0 0,0 0 1,1 0-1,-1 0 0,0 0 1,0 0-1,0 0 0,0 0 1,0 0-1,1 0 0,-1 0 1,2-1-1,0 0-15,0 0 0,0 0 0,1 0 0,-1 0 0,0-1 0,0 1-1,0-1 1,0 1 0,-1-1 0,1 0 0,0 0 0,-1-1 0,3-2 0,7-12-320,0 0 0,-2-1 0,0 0 0,12-33 1,-39 150 1128,13-20-143,4-67-509,1 0 0,-1 0 0,-1 0 0,0-1 0,-1 1 0,0 0 0,-1-1 0,-8 21 0,9-28-133,-1 0 0,0-1 0,0 1 0,-1-1 0,1 0 0,-1 0 0,1 0 0,-1-1 0,0 1 0,0-1 0,0 0 0,0 0 0,-1 0 0,1-1 0,0 1 0,-1-1 0,-5 1 1,-2 0-211,0 0 0,0-1 1,0 0-1,0-1 1,-18-1-1,30 1 114,-1 0-1,1 0 0,-1 0 1,0 0-1,1 0 1,-1 0-1,1-1 1,-1 1-1,1 0 1,-1 0-1,1 0 1,-1 0-1,0-1 1,1 1-1,-1 0 1,1-1-1,-1 1 1,1 0-1,0-1 1,-1 1-1,1 0 0,-1-1 1,1 1-1,0-1 1,-1 1-1,1-1 1,0 1-1,-1-1 1,1 1-1,0-1 1,0 1-1,0-1 1,-1 1-1,1-1 1,0 1-1,0-1 1,0 0-1,0 1 1,0-1-1,0 0 0,0-9-3698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4:59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0 2593,'0'0'7027,"5"109"-6322,-5-76-81,-5-3-528,-2-7 80,0-5-176,5-7-64,-3-4-64,3-4-1345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01.8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34 0 4050,'0'0'4621,"0"49"-3242,-1-23-1022,-2 0 0,-10 48 1,-1-2-88,13-70-260,1-1 1,0 1-1,-1 0 1,1 0-1,0-1 1,0 1-1,-1 0 1,1 0-1,1 0 1,-1-1-1,0 1 1,0 0-1,1 0 0,-1-1 1,1 1-1,-1 0 1,1 0-1,0-1 1,0 1-1,0-1 1,0 1-1,0-1 1,0 1-1,0-1 1,0 0-1,1 1 1,-1-1-1,2 1 0,2 0 42,0-1 0,0 1 0,0-1 0,0-1-1,1 1 1,-1-1 0,0 0 0,7 0 0,-2 0-24,-6 0-66,0-1 1,0 1-1,0-1 1,0 1-1,0-1 1,0-1-1,0 1 1,0 0-1,6-4 1,4-9-3374,-9 7-1856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02.3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12 7267,'0'0'3810,"75"-11"-3458,-52 11-272,-2 0-80,-2 0 0,-2 0-128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16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1 1617,'0'35'2449,"0"76"-1729,0 49-64,0 28 1185,-3-3-640,-21-24-513,3-30-352,15-29-224,6-28-32,0-27-160,0-23-384,0-48-8548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02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24 147 6515,'-23'-105'2913,"23"104"-2849,0-1 993,5-2-1,18 1-656,5-2-63,4-1-337,-1 2 16,2-3-16,-3 2-176,-19 2-1665,-7 1-3810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04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 1 2129,'0'0'4733,"0"14"-3765,-21 234 2172,15-214-3014,6-33-266,-1 0 0,1 0 0,0 0 0,-1 0 0,1 0 0,-1 0 0,1 0 0,-1 0 0,1 0 0,-1 0 0,0 0 0,0-1 0,1 1 0,-1 0 0,0 0 0,0-1 0,0 1 0,0 0 0,0-1 0,0 1 0,0-1 0,0 1-1,0-1 1,0 0 0,0 1 0,-1-1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04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 3858,'0'0'6499,"84"-21"-6003,-44 19-80,-5 0-304,-1 0-80,-8 0-32,-2 2-32,-6 0-800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04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39 4850,'0'0'5075,"27"23"-4275,3-23-672,1 0 0,1-11 48,3-1-176,5 0-544,3-1-977,-26 7-1424,-8-2-2001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05.2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3682,'0'0'3417,"13"-5"-3046,3-3-271,-11 5-51,-1 0-1,2 1 0,-1-1 0,0 2 0,0-1 0,1 0 0,-1 1 0,1 0 0,-1 0 0,1 1 1,-1-1-1,7 1 0,-10 1-11,-1 0 0,0 0 0,1 0 0,-1 0 0,0 0-1,0 0 1,0 0 0,1 0 0,-1 0 0,-1 0 0,1 1 0,0-1 0,0 0 0,0 1 0,-1-1 0,1 1 0,0-1 0,-1 1 0,0-1 0,1 1 0,-1-1 0,0 1 0,0-1 0,1 1 0,-1 0 0,-1-1-1,1 1 1,0-1 0,-1 3 0,1 5-6,0-1 0,0 0-1,-1 1 1,-4 14 0,1-16 37,0 1-1,0-1 1,-1 0 0,0 0 0,0-1 0,-1 0 0,1 0-1,-1 0 1,-1 0 0,1-1 0,-1 0 0,0-1 0,-10 6-1,17-10-64,-1 0 0,1 1-1,-1-1 1,1 0-1,0 0 1,-1 0 0,1 1-1,0-1 1,-1 0-1,1 1 1,0-1 0,-1 0-1,1 1 1,0-1-1,0 0 1,-1 1 0,1-1-1,0 1 1,0-1-1,0 0 1,-1 1-1,1-1 1,0 1 0,0-1-1,0 0 1,0 1-1,0-1 1,0 1 0,0-1-1,0 1 1,0-1-1,0 1 1,0-1 0,0 0-1,0 1 1,1-1-1,-1 1 1,0-1 0,0 1-1,0-1 1,1 0-1,-1 1 1,0-1 0,0 0-1,1 1 1,-1-1-1,0 0 1,1 1-1,-1-1 1,0 0 0,1 0-1,-1 1 1,1-1-1,-1 0 1,0 0 0,1 0-1,-1 1 1,1-1-1,-1 0 1,1 0 0,25 12 199,-10-7-67,-1-2 1,1 0-1,0 0 1,32-1-1,-1-1-2381,-30-1 429,-11 0-3804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07.0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53 6003,'0'0'3785,"0"14"-3334,-1 14-312,-1 1 0,-10 49 0,7 1 13,4-72-438,1-36-131,0 29 415,-1-32-645,1 4-146,0 0 0,5-36-1,-4 58 796,0 0 0,0 0 0,1 0 1,-1 0-1,1 1 0,0-1 0,1 0 0,0 1 0,0 0 1,0 0-1,0 0 0,1 0 0,-1 0 0,1 1 0,1-1 0,6-5 1,-9 8 56,-1 1 0,1 0 0,0 0 0,-1 0 0,1 0 0,0 1 1,0-1-1,-1 0 0,1 1 0,0-1 0,0 1 0,0-1 0,0 1 0,0 0 1,-1 0-1,1 0 0,0 0 0,0 0 0,0 1 0,0-1 0,0 0 1,0 1-1,2 0 0,-1 1 30,-1 0 0,1 0 0,-1 0-1,0 0 1,0 0 0,0 0 0,0 1 0,0-1 0,0 1 0,0-1 0,-1 1 0,1 0 0,0 3 0,3 5 45,-1 1 0,-1-1 1,0 1-1,-1 0 0,0-1 1,0 20-1,-3-31-132,1 1 1,-1 0 0,1-1-1,-1 1 1,0-1-1,1 1 1,-1 0-1,0-1 1,0 1 0,1-1-1,-1 0 1,0 1-1,0-1 1,0 0-1,1 1 1,-1-1 0,0 0-1,0 0 1,0 0-1,0 0 1,0 0-1,1 0 1,-1 0 0,0 0-1,-1 0 1,-32 0-174,27 0 35,-45 3-955,52-3 1100,0 0 1,0 1 0,0-1 0,-1 0 0,1 0-1,0 0 1,0 1 0,0-1 0,0 0 0,0 0 0,0 1-1,-1-1 1,1 0 0,0 0 0,0 1 0,0-1-1,0 0 1,0 0 0,0 1 0,0-1 0,0 0-1,0 1 1,0-1 0,0 0 0,0 0 0,0 1 0,0-1-1,0 0 1,1 0 0,-1 1 0,0-1 0,0 0-1,0 0 1,0 1 0,0-1 0,1 0 0,-1 0-1,0 0 1,0 1 0,0-1 0,1 0 0,-1 0-1,0 0 1,1 1 0,6 10 381,98 96 1485,-104-106-1882,0 0 1,1 1 0,-1-1 0,1 0-1,0 0 1,-1 0 0,1-1-1,0 1 1,-1 0 0,1-1 0,0 1-1,3 0 1,15 0-2917,-16-1-306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07.7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1 133 5250,'0'0'2932,"0"15"-1718,2 170 379,-2-185-1598,0-14-809,0-28-218,4-96-1028,-2 122 1945,0 1 1,1-1 0,1 1-1,1 0 1,0 0 0,12-25 0,-17 40 152,0 0 1,0-1 0,0 1-1,0 0 1,0 0 0,1-1-1,-1 1 1,0 0 0,0-1-1,0 1 1,0 0 0,0 0-1,0-1 1,1 1 0,-1 0-1,0 0 1,0-1 0,0 1-1,1 0 1,-1 0 0,0 0-1,0-1 1,1 1 0,-1 0-1,0 0 1,1 0 0,-1 0-1,0 0 1,0 0 0,1 0 0,-1 0-1,0-1 1,1 1 0,-1 0-1,0 0 1,1 0 0,-1 0-1,0 0 1,0 1 0,1-1-1,5 15 814,-2 38-98,-4-37-301,1-8-392,-1-1 0,1 0 0,1 1 0,-1-1 1,1 0-1,0 0 0,1 0 0,0 0 0,0-1 0,0 1 0,5 5 1,-8-11-60,1-1 0,-1 0 0,0 0 0,0 0 0,1 0 0,-1 1 0,0-1 0,0 0 0,1 0 1,-1 0-1,0 0 0,1 0 0,-1 0 0,0 0 0,1 0 0,-1 0 0,0 0 0,0 0 0,1 0 0,-1 0 1,0 0-1,1 0 0,-1 0 0,0 0 0,0 0 0,1 0 0,-1-1 0,0 1 0,0 0 0,1 0 1,-1 0-1,0 0 0,0-1 0,1 1 0,-1 0 0,0 0 0,0 0 0,0-1 0,1 1 0,-1 0 1,0 0-1,0-1 0,0 1 0,0 0 0,0-1 0,0 1 0,0 0 0,0 0 0,1-1 0,-1 1 1,6-16-150,-6 16 144,4-13-96,-2 1 79,2 1 0,-1 0 0,2 1 0,-1-1 0,11-16 0,-14 26 25,-1 1 0,0 0 0,1-1 0,-1 1 0,1 0 0,-1-1 0,1 1 0,-1 0 0,1 0 0,-1-1 0,1 1 0,-1 0 0,1 0 0,-1 0 0,1 0 0,-1-1 0,1 1 0,0 0 0,-1 0 0,1 0 0,-1 0 0,1 0 0,-1 0-1,1 1 1,-1-1 0,1 0 0,-1 0 0,1 0 0,-1 0 0,1 1 0,-1-1 0,1 0 0,-1 1 0,1-1 0,-1 0 0,1 1 0,-1-1 0,1 0 0,-1 1 0,0-1 0,1 1 0,-1-1 0,0 1 0,0-1 0,1 1 0,11 19 396,-7-4-157,-2 1 0,0-1 0,-1 1 0,0 26 0,-2-23-59,2 0-1,5 27 1,0-31-238,-3-15-3194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08.2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180 1 7315,'0'0'4554,"-20"0"-4385,-62 5-153,80-5-14,1 1 0,-1-1 0,0 0 1,0 1-1,0 0 0,0-1 0,1 1 0,-1 0 1,0 0-1,1 0 0,-1 0 0,0 0 1,1 0-1,-1 0 0,1 0 0,0 1 1,-1-1-1,1 1 0,0-1 0,0 1 1,0-1-1,0 1 0,0 0 0,0 0 1,-1 2-1,1 2 14,0-1 1,1 0-1,-1 1 1,1-1-1,0 0 1,2 9-1,-2 0 24,1-11-20,0 0-1,0 1 1,0-1-1,1 0 1,-1 0-1,1 0 1,0 0-1,0 0 1,0 0 0,0-1-1,0 1 1,0-1-1,1 1 1,-1-1-1,1 0 1,0 0-1,-1 0 1,1 0 0,0 0-1,6 2 1,-3-1 3,-1 0-1,0 0 1,-1 1 0,1-1 0,0 1 0,-1 1 0,0-1-1,4 6 1,-6-7-12,0 1-1,0-1 1,0 1-1,0-1 1,-1 1-1,0 0 1,0-1-1,0 1 1,0 0-1,0 0 1,-1 0-1,0 0 1,0 0-1,0 0 1,0 0-1,-1 0 1,0 4-1,0-6 9,0 1-1,0-1 0,-1 0 1,1 1-1,0-1 1,-1 0-1,0 0 0,0 1 1,1-2-1,-1 1 0,0 0 1,0 0-1,-1 0 0,1-1 1,0 1-1,-1-1 1,1 0-1,-1 0 0,1 0 1,-1 0-1,1 0 0,-1 0 1,0-1-1,-3 1 1,-3 1-355,-43 4 971,30-11-2231,21 5 1377,1-1 1,-1 1-1,0 0 1,1-1-1,-1 0 1,1 1-1,-1-1 1,1 1-1,-1-1 1,1 1-1,-1-1 0,1 0 1,0 1-1,-1-1 1,1 0-1,0 0 1,-1 1-1,1-1 1,0 0-1,0 0 1,0 1-1,0-1 0,0-1 1,0-9-4579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09.8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3346,'0'0'7336,"3"15"-6597,5 12-427,1-1 1,1 1-1,1-1 0,1-1 0,1 0 0,30 41 0,-4-21 21,-25-31-311,-2 0-1,0 0 0,-1 1 1,0 1-1,14 29 1,-24-38-83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0.18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0 1633,'0'0'6661,"-11"15"-5924,-49 54 173,-84 75-1,141-141-873,-82 81 1000,76-74-973,1 0 0,-1 1 0,2 0 0,-1 1 0,1 0 0,-8 20 0,15-31 66,-2 6-514,9-5-4495,4-5-954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46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0 3378,'0'0'7824,"-11"2"-7173,0-1-746,-20 3 996,31-4-885,0 0 0,0 0 1,0 0-1,0 0 1,0 0-1,0 0 0,1 1 1,-1-1-1,0 0 0,0 0 1,0 0-1,0 0 1,0 0-1,0 0 0,0 0 1,0 0-1,0 0 0,0 0 1,0 0-1,0 0 1,0 0-1,0 0 0,0 0 1,0 0-1,0 1 0,0-1 1,0 0-1,-1 0 1,1 0-1,24 1 117,107 1 165,36 0-154,-59-7-3032,-104 5 2369,0-1-4386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0.8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98 0 6595,'0'0'4674,"-1"42"-3839,-1-26-778,0 0 0,-2 0 0,0 0 0,0-1-1,-2 1 1,0-1 0,-1 0 0,0-1 0,-1 0 0,-17 23-1,4-2-51,21-35-3,-1 1-1,1-1 1,0 1 0,0-1 0,1 0 0,-1 1-1,0-1 1,0 0 0,0 1 0,0-1 0,0 1 0,0-1-1,0 0 1,1 1 0,-1-1 0,0 0 0,0 1-1,0-1 1,1 0 0,-1 1 0,0-1 0,0 0-1,1 0 1,-1 1 0,0-1 0,1 0 0,-1 0-1,0 0 1,1 1 0,-1-1 0,1 0 0,-1 0 0,0 0-1,1 0 1,-1 0 0,0 0 0,1 0 0,-1 0-1,1 0 1,-1 0 0,0 0 0,1 0 0,-1 0-1,1 0 1,-1 0 0,0 0 0,1 0 0,0-1-1,31 2 40,-24-2 9,-8 1-49,45 1-45,0-2 0,77-13 0,-114 12-1426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3.9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5 100 7155,'0'0'3063,"-2"43"-1502,0 189-1233,1-273-452,2-1 1,2 1-1,2 0 1,1 0-1,3 1 1,17-55-1,-24 92 139,-1 1 0,1-1 0,0 1-1,0 0 1,0 0 0,0 0-1,0 0 1,0 0 0,0 1-1,1-1 1,-1 0 0,1 1 0,-1 0-1,1 0 1,-1-1 0,1 2-1,0-1 1,-1 0 0,1 0-1,0 1 1,0 0 0,0-1 0,0 1-1,-1 0 1,1 0 0,0 1-1,3 0 1,-1-1 49,0 1 0,0-1-1,0 1 1,0 1 0,0-1 0,0 1 0,0 0-1,0 0 1,-1 0 0,1 0 0,-1 1 0,0 0-1,0 0 1,6 5 0,-9-7-52,0 0 0,-1 0-1,1-1 1,-1 1 0,1 0 0,-1 0 0,1-1-1,-1 1 1,1 0 0,-1 0 0,0 0 0,1 0-1,-1 0 1,0 0 0,0 0 0,0-1 0,0 1-1,0 0 1,0 0 0,0 0 0,0 0-1,0 0 1,0 0 0,-1 0 0,1 0 0,0 0-1,0 0 1,-1-1 0,1 1 0,-1 0 0,1 0-1,-1 0 1,1-1 0,-1 1 0,1 0 0,-1 0-1,0-1 1,1 1 0,-1-1 0,0 1-1,-1 0 1,-39 18-21,36-17 25,-133 39-3687,132-40 899,4-1-104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4.8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159 12 1505,'0'0'2692,"-4"0"-2007,-39-1 2247,24 1-1769,0-1-1,-25 4 0,42-1-1160,0-1 0,0 0 0,1 0 0,-1 1 0,0-1 0,1 1 0,-1 0 1,1-1-1,-1 1 0,1 0 0,0 0 0,0 0 0,0 0 0,0 0 0,0 0 0,0 0 0,1 0 0,-1 0 0,1 0 0,-1 0 0,1 0 0,0 3 0,-2 1 5,1 0 0,1 0 1,-1 1-1,1-1 0,0 0 0,1 0 0,0 7 0,0-12-4,0 0-1,0 0 1,0-1-1,-1 1 1,1 0-1,0-1 1,0 1 0,0-1-1,0 1 1,0-1-1,0 1 1,0-1-1,0 0 1,0 1-1,0-1 1,1 0-1,-1 0 1,0 0-1,0 0 1,0 0-1,1 0 1,32-1 54,-24 1-23,-7 0-78,1 0-1,-1-1 1,1 1 0,-1-1-1,1 0 1,-1 0 0,1 0-1,-1 0 1,0 0 0,0-1-1,1 0 1,-1 0 0,0 1-1,0-2 1,-1 1 0,1 0 0,0-1-1,-1 1 1,4-6 0,2-2-260,-1-1 0,-1-1 0,0 1 1,5-14-1,-4 7 76,-9 27 504,1 0 0,1 0 0,-1 0 1,1 0-1,3 16 0,-2 7-92,-1 7-902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5.1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61 5731,'0'0'3286,"0"15"-2653,0 101 319,0-116-933,0 1-1,-1-1 0,1 1 1,0-1-1,0 1 1,0-1-1,0 1 1,0 0-1,0-1 0,0 1 1,0-1-1,0 1 1,0-1-1,0 1 1,0-1-1,0 1 0,1 0 1,-1-1-1,0 1 1,0-1-1,1 1 0,-1-1 1,0 1-1,1-1 1,-1 1-1,0-1 1,1 0-1,-1 1 0,1-1 1,-1 0-1,0 1 1,1-1-1,-1 0 1,1 1-1,-1-1 0,1 0 1,-1 0-1,1 1 1,0-1-1,-1 0 0,1 0 1,-1 0-1,1 0 1,-1 0-1,1 0 1,-1 0-1,1 0 0,0 0 1,-1 0-1,1 0 1,-1 0-1,2-1 1,0 0 33,0 0 1,0 0-1,0-1 1,1 1 0,-1 0-1,-1-1 1,1 0 0,0 0-1,0 1 1,2-5 0,7-10-31,-1-1 0,0-1 0,-2 0 0,8-21 0,-11 25-960,-1 0 0,-1 0 0,3-21 0,-6 31-1725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5.6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9 4642,'0'0'4362,"-6"-2"-3855,4 1-486,0 0-1,0 0 1,0 0-1,0 0 1,0 1-1,0-1 1,0 1-1,0 0 1,-1-1-1,1 1 1,0 0-1,0 0 1,0 1 0,-1-1-1,1 0 1,0 1-1,-4 0 1,3 1 20,-1 0-1,1 1 1,-1-1 0,1 1 0,0-1 0,0 1 0,0 0 0,0 0-1,0 0 1,-2 5 0,1-3 36,0 0-1,1 0 1,0 0-1,0 0 1,0 0-1,0 1 1,1-1-1,0 1 1,0 0 0,1-1-1,-1 1 1,0 10-1,30-15 79,-23-1-193,0-1 0,0 0 1,0 0-1,0-1 0,0 1 1,0-1-1,-1 0 0,1-1 0,-1 1 1,1-1-1,-1 0 0,0 0 0,0 0 1,5-5-1,-4 3-88,1-1 0,-1 0 0,0 1 0,-1-2 1,1 1-1,-1 0 0,-1-1 0,1 0 0,2-8 0,-7 25 313,-1 0 1,2-1-1,0 1 0,0 0 1,2 12-1,-1 11 108,-1 60 869,0-92-1152,-1 0 0,1 0 1,-1 0-1,1-1 1,-1 1-1,0 0 1,0 0-1,1-1 0,-1 1 1,0-1-1,0 1 1,0-1-1,0 1 1,0-1-1,0 1 0,0-1 1,0 0-1,0 1 1,0-1-1,0 0 0,0 0 1,0 0-1,0 0 1,-2 0-1,-32 3-256,31-3 143,-24 0-2108,19 0-379,1 0-4034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6.2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1 3314,'0'0'7411,"16"88"-6723,-13-58-256,-3-3-384,0-6-48,0-7 0,0-1-16,-5-4-480,-9 0-768,5-9-1426,0 0-1808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6.7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26 192,'0'0'8284,"-1"-4"-7329,0 3-930,1-1 0,-1 1 0,0 0-1,1 0 1,-1 0 0,0-1 0,0 1 0,0 0 0,1 0-1,-1 0 1,0 0 0,-1 0 0,1 1 0,0-1 0,0 0 0,0 0-1,0 1 1,-1-1 0,1 1 0,0-1 0,-1 1 0,1 0-1,0-1 1,-1 1 0,1 0 0,0 0 0,-1 0 0,1 0-1,0 0 1,-1 0 0,1 0 0,-1 0 0,1 1 0,0-1 0,-1 0-1,1 1 1,0-1 0,0 1 0,-1 0 0,1-1 0,0 1-1,0 0 1,0 0 0,0 0 0,0 0 0,0 0 0,-2 2 0,-6 10 152,0 2 0,0-1 0,1 1 0,-7 20 1,11-26-35,1 0 0,0 0 0,1 1 0,-1 0 0,2-1 0,0 1 1,0 0-1,1 18 0,1-26-122,0-1 0,0 0-1,0 0 1,0 1 0,0-1 0,0 0 0,0 0-1,1 0 1,-1 0 0,0-1 0,1 1 0,-1 0 0,0 0-1,1-1 1,-1 1 0,1-1 0,-1 1 0,1-1 0,-1 0-1,1 0 1,2 0 0,37 5 297,-33-5-339,-2 1-244,1 0 0,-1 0 1,1-1-1,0 0 1,-1 0-1,1-1 0,-1 0 1,1 0-1,-1-1 0,1 1 1,-1-1-1,0-1 0,0 1 1,12-7-1,-7-1-4532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7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19 4210,'0'0'7075,"-18"-15"-6627,18 14-15,7-1-257,9 2-176,1 0 0,5 0 16,1 0 0,6 0-32,12 0-737,-27 0-1968,0-1-2625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7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4482,'0'0'8340,"46"3"-7700,-32-1-464,0-1 112,-4 1-288,4 2 64,0-3-160,5-1-208,5 0-848,-17 0-1009,1 0-3522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8.3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1 4994,'0'0'4728,"-1"2"-4523,-2 7-67,0 0 1,0 1-1,1-1 0,0 1 1,1-1-1,0 1 0,0-1 0,1 11 1,-1 9 220,-2 143 369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46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6931,'0'0'2676,"0"1"-2654,0-1 0,-1 1 0,1-1 0,0 1 0,0-1 0,0 1 0,0-1 1,0 0-1,0 1 0,0-1 0,0 1 0,0-1 0,0 1 0,0-1 0,0 1 0,0-1 0,1 1 0,-1-1 0,0 1 0,0-1 0,0 1 0,1-1 0,-1 1 0,0-1 0,1 0 0,-1 1 1,0-1-1,1 0 0,0 1 0,5 1 19,-1-1 1,1 0-1,0 0 1,0 0-1,0-1 1,0 0-1,0 0 1,11-2-1,6 1 178,75 1 291,34 0-80,-45 0-5041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8.7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 21 4210,'0'0'6630,"-8"-12"-4125,17 10-2458,0 0-1,-1 0 1,1 1 0,0 0 0,0 0 0,0 1 0,0 1 0,13 1 0,7 0-82,37-2-1041,-24 0-4217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9.1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4322,'0'0'5923,"27"2"-4963,-8-2-208,-3 0-191,3 0-49,0 0-400,5-2-112,7 1 0,4-1-160,4-2-576,-27-1-1537,-5 2-3554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19.9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 42 4322,'0'0'5645,"-7"16"-5175,-5 4-386,8-13-68,0 0 1,0 0-1,0 1 0,1-1 1,1 1-1,-1 0 1,1 0-1,0 0 0,-1 13 1,1 15-541,4-61-860,-3-2 1152,0 13-492,1 0-1,0 0 1,1 1-1,1-1 1,3-17 0,-4 28 678,0 0 1,0 0-1,0 0 1,1 0-1,-1 1 1,1-1-1,0 0 1,0 1-1,0-1 1,0 1-1,4-4 1,-3 4 278,-1 0 0,1 1 1,0-1-1,0 1 0,0 0 0,0-1 0,0 1 1,0 1-1,0-1 0,0 0 0,0 1 0,0 0 1,6-1-1,-8 2-195,0-1 1,0 1-1,0-1 1,0 0 0,-1 1-1,1-1 1,0 1-1,0 0 1,-1-1-1,1 1 1,0 0-1,-1-1 1,1 1-1,-1 0 1,1 0-1,-1 0 1,1-1 0,-1 1-1,0 0 1,1 0-1,-1 0 1,0 0-1,0 0 1,1 0-1,-1 0 1,0-1-1,0 1 1,0 0-1,0 0 1,0 1-1,0 38 474,-1-31-252,2 6-161,-1-11-47,0-1 0,0 1 0,0-1-1,0 1 1,0-1 0,-1 1 0,0 0-1,0-1 1,-1 5 0,1-7-53,-1 1-1,1-1 1,0 0 0,0 0 0,-1 1-1,1-1 1,-1 0 0,1 0 0,-1 0 0,0-1-1,1 1 1,-1 0 0,0-1 0,0 1-1,1-1 1,-1 1 0,0-1 0,0 0-1,0 0 1,1 0 0,-4 0 0,-62 0-2054,100 16 4107,-6 12-1125,13 8-568,-38-34-662,0-1 0,1 0 0,-1 0 0,1 0 0,-1 0 0,1 0 0,-1 0 1,1-1-1,0 1 0,4-1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20.5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70 4754,'0'0'3007,"0"15"-1847,0 151 687,0-165-1826,0-7-333,0-44-787,12-95-1,-12 144 1124,0 0-1,0 0 0,0 0 1,0 0-1,0 0 0,0 0 1,0 0-1,1 0 0,-1 0 1,0 0-1,1 0 0,-1 0 0,1 0 1,-1 0-1,1 0 0,0 0 1,-1 0-1,1 0 0,0 1 1,-1-1-1,1 0 0,0 0 1,0 1-1,0-1 0,1 0 0,-1 1 36,0 0-1,1 1 0,-1-1 1,0 0-1,0 1 0,0 0 0,0-1 1,0 1-1,0-1 0,0 1 1,-1 0-1,1 0 0,0-1 0,0 1 1,0 0-1,-1 0 0,1 0 0,0 2 1,27 51 999,-27-54-1056,-1 1 0,1-1-1,-1 1 1,1-1-1,-1 0 1,1 1-1,0-1 1,-1 0 0,1 0-1,-1 1 1,1-1-1,0 0 1,-1 0-1,1 0 1,0 0 0,-1 0-1,1 0 1,0 0-1,-1 0 1,1 0-1,0 0 1,-1 0 0,1 0-1,0 0 1,-1-1-1,1 1 1,-1 0-1,1 0 1,0-1 0,-1 1-1,1 0 1,-1-1-1,1 1 1,-1-1-1,1 1 1,-1-1 0,1 1-1,-1-1 1,1 0-1,-1 1 6,4-4-59,0-1 1,-1 1-1,0-1 0,0 1 1,0-1-1,0 0 1,-1 0-1,1 0 1,1-10-1,11-19-193,-13 97 1358,-3 28-59,0 1-5198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20.9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 1 3714,'0'0'4701,"-9"8"-4435,-28 30-87,34-34-93,1 0 0,0 0 0,1 1-1,-1-1 1,1 1 0,-1-1 0,1 1 0,1-1 0,-1 1-1,1 0 1,0-1 0,0 1 0,0 0 0,0-1 0,1 1 0,2 8-1,-1-9 24,0 0-1,0-1 0,0 1 1,0-1-1,0 0 0,1 0 0,0 0 1,-1 0-1,1 0 0,0-1 1,5 4-1,1 1 6,-9-6-58,-1 0-89,1 1-1,-1 0 0,0-1 1,1 1-1,-1-1 0,0 1 1,0-1-1,0 1 0,-1-1 1,1 0-1,0 0 0,0 1 1,-1-1-1,1 0 0,-1 0 1,1 0-1,-1-1 0,1 1 1,-1 0-1,1 0 0,-1-1 1,0 1-1,1-1 0,-4 1 1,-47 9-3994,45-9 131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21.5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 49 1137,'0'0'8571,"-5"-6"-7671,-13-21-570,18 26-324,0 1 1,0-1-1,0 0 0,1 1 0,-1-1 0,0 1 0,0-1 0,0 0 0,1 1 0,-1-1 1,0 1-1,1-1 0,-1 1 0,1-1 0,-1 1 0,0-1 0,1 1 0,-1 0 0,1-1 1,-1 1-1,1 0 0,-1-1 0,1 1 0,0 0 0,-1-1 0,1 1 0,-1 0 0,1 0 1,0 0-1,-1 0 0,1 0 0,-1 0 0,1-1 0,0 1 0,-1 1 0,1-1 0,0 0 1,-1 0-1,1 0 0,0 0 0,30-2 242,-20 2-147,2 0-67,1 0 0,0 0 1,25 5-1,-38-5-30,0 0-1,1 0 1,-1 0 0,0 1-1,0-1 1,1 0 0,-1 1-1,0-1 1,0 1 0,0-1-1,0 1 1,0-1 0,0 1-1,0 0 1,0-1 0,0 1-1,0 0 1,0 0 0,0 0-1,0 0 1,-1 0 0,1 0-1,0 0 1,-1 0 0,1 0-1,-1 0 1,1 0 0,-1 1-1,1-1 1,-1 0 0,0 0-1,0 0 1,1 1 0,-1-1-1,0 0 1,0 0 0,0 1-1,0-1 1,-1 0 0,1 0-1,0 0 1,0 1 0,-1-1-1,1 0 1,-1 0-1,1 0 1,-1 0 0,1 0-1,-1 0 1,0 0 0,0 0-1,1 0 1,-1 0 0,0 0-1,-1 1 1,0 0 6,1-1-1,0 1 1,-1-1-1,1 1 1,0 0-1,0 0 1,1-1-1,-1 1 1,0 0-1,0 0 1,1 0 0,0 0-1,-1 0 1,1 0-1,0 0 1,0 3-1,0-4 2,1 0-1,0 0 0,-1 0 1,1 1-1,0-1 0,0 0 1,0 0-1,0 0 1,0 0-1,0 0 0,0-1 1,1 1-1,-1 0 0,0 0 1,0-1-1,1 1 0,-1-1 1,0 1-1,1-1 1,-1 1-1,0-1 0,1 0 1,1 0-1,24 4-135,1-1 0,-1-2-1,48-3 1,-71 1-4,7-1-2752,-6-4-4106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22.2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0 7155,'0'0'2858,"-2"7"-2317,2-3-486,0 1-1,0-1 0,0 0 1,0 1-1,0-1 1,1 0-1,0 0 0,0 1 1,0-1-1,1 0 1,-1 0-1,1 0 0,3 5 1,4 6 336,0-1 0,19 23-1,10 1-69,-31-33-277,0 1 0,0 0-1,-1 0 1,0 0 0,0 1 0,-1 0 0,0 0 0,0 0 0,0 1 0,4 10-1,-8 6-5405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22.5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182 0 4210,'0'0'5586,"-12"12"-5265,-8 17 687,-8 7-432,-3-2-207,7-1-81,2-5-240,8-7-96,2-3 32,5-1-144,-5 1-1121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9:55:23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 1 3426,'0'0'4391,"-12"0"-3796,-35 4-30,46-3-511,-1-1 0,1 1-1,-1-1 1,1 1 0,0 0-1,-1 0 1,1 0 0,0 0-1,-1 0 1,1 0 0,0 0-1,0 0 1,0 0 0,0 1-1,0-1 1,0 0 0,1 1-1,-1-1 1,0 1-1,1-1 1,-1 1 0,1-1-1,-1 1 1,1-1 0,0 1-1,-1 2 1,0 44 1116,2-36-833,-1-6-198,0 0 0,0 0 0,0-1 0,1 1 0,0 0-1,0 0 1,3 8 0,-3-12-127,0 0 0,0-1 0,1 1 0,-1 0 0,1-1 0,-1 1 0,1-1 0,-1 1 0,1-1 0,0 0 0,0 1 0,0-1 0,0 0 0,0 0 0,0-1 0,0 1 0,0 0 0,0-1 0,0 1 0,0-1 0,0 1-1,0-1 1,4 0 0,9 1-176,-7 1-140,1-1 0,-1-1 0,0 0 0,0 0 0,1 0 0,-1-1 1,15-3-1,-6-7-3613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24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19 105 6851,'0'0'4298,"-5"-1"-3927,-9-4 165,18 1 43,31-2 109,-20 4-810,29-2 567,0 2 0,45 3 1,11 0-323,181-3-94,-112 3 6,212-26 0,-350 21-36,317-38-32,-245 34 18,144 7 0,-148 10 44,55 1 19,-79-8-497,-39 0-997,-1-2-1,1-1 1,40-7-1,-58 1-1314,-11-2-2007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4:24.9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409 0 2913,'0'0'6275,"-89"92"-5843,33-37-352,-9-1 48,9-4 33,4-7 63,8-4-224,19-6 0,3-7-945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46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0 240,'0'0'432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27.9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124 100 5362,'0'0'5117,"-2"-9"-4564,-8-30-302,10 38-243,0-1 1,0 1 0,0-1 0,0 0 0,0 1 0,0-1 0,0 1 0,0-1 0,1 0 0,-1 1-1,1-1 1,-1 1 0,1-1 0,0 1 0,-1 0 0,1-1 0,0 1 0,0 0 0,0-1 0,0 1 0,0 0-1,0 0 1,1 0 0,-1 0 0,0 0 0,0 0 0,1 0 0,-1 0 0,1 1 0,-1-1 0,1 0-1,-1 1 1,1-1 0,1 0 0,5-1 2,-1 0 0,0 1-1,1 0 1,0 0 0,8 0 0,-1 1 2,-10 0-20,0-1 0,0 1-1,1 1 1,-1-1-1,0 1 1,0 0 0,-1 0-1,7 2 1,-9-2 8,-1 0 1,1 0-1,-1 0 1,1 1-1,-1-1 1,0 1 0,0-1-1,1 1 1,-1-1-1,0 1 1,0 0-1,0-1 1,-1 1-1,1 0 1,0 0-1,-1 0 1,1-1-1,-1 1 1,1 0-1,-1 0 1,0 0-1,0 0 1,0 0-1,0 0 1,-1 2-1,2 12 27,-1-13-12,1 0 0,-1 0 0,0 0 0,1 0 0,-1 0 0,-1 0 0,1 0 1,0-1-1,-1 1 0,1 0 0,-1 0 0,0 0 0,0-1 0,0 1 0,0 0 0,-1-1 0,1 1 0,-1-1 0,1 1 0,-1-1 1,0 0-1,0 0 0,0 0 0,-3 3 0,-33 17-192,-77 33-1,69-35-177,46-20 146,34 7-206,-24-5 458,0 1 1,0 0-1,-1 0 0,1 1 0,-1 1 1,0-1-1,0 1 0,12 10 0,-17-12 15,0 0-1,0 0 0,-1 1 0,1-1 1,-1 1-1,0 0 0,0 0 0,0 0 1,0 0-1,-1 0 0,0 1 1,0-1-1,0 1 0,0 0 0,-1 0 1,0-1-1,0 1 0,0 0 0,0 5 1,-2-7-7,1 0 1,-1-1-1,0 1 1,0-1-1,0 1 1,0-1-1,-1 1 1,1-1-1,-1 0 1,1 1-1,-1-1 1,0 0-1,0 0 1,0 0-1,0-1 1,0 1-1,0 0 1,0-1-1,-1 1 1,1-1-1,-1 0 1,-2 1-1,-64 25 400,57-23-460,-3 1-128,0-1 0,0 0 0,0-1 0,0 0 0,-27 0 0,41-7-3901,1-8-525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28.3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 56 8116,'0'0'3097,"-9"18"-2942,-3 6-2,2 0 0,0 0-1,1 1 1,2 0 0,0 1 0,-5 48 0,11-60-28,1-9-35,-1 0 0,1 0-1,0 0 1,0 0 0,1-1-1,-1 1 1,3 6 0,-3-10-75,1 1 0,0-1 0,0 0 0,0 0 0,-1 0 0,1 1 0,0-1 0,0 0 0,1 0 0,-1-1 0,0 1 0,0 0 0,0 0 0,1 0 0,-1-1 0,0 1 0,1-1 0,-1 1 0,0-1 0,1 1 0,-1-1 0,1 0 0,-1 0 0,1 0 0,-1 0 0,1 0 0,-1 0 0,2 0 0,5 0 25,-1 0 1,1 0 0,-1-1 0,1 0 0,-1-1 0,1 1 0,-1-2 0,0 1 0,10-5-1,-13 5-32,-1 0-1,0-1 0,1 1 0,-1-1 0,0 0 0,-1 0 1,1 0-1,0 0 0,-1 0 0,0-1 0,0 1 0,0-1 1,0 1-1,0-1 0,-1 0 0,0 0 0,1 0 1,-1 0-1,0-6 0,1-2-134,0 0 1,-1 0 0,0 0-1,-1 0 1,-1 0 0,0 0-1,0 0 1,-2 1-1,1-1 1,-1 0 0,-1 1-1,0 0 1,0 0-1,-2 0 1,1 0 0,-1 1-1,0-1 1,-1 2-1,-1-1 1,1 1 0,-1 0-1,-1 1 1,-18-15-1,2 13-2083,19 11-4223,6 5 4498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28.8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129 17 5987,'0'0'3892,"-18"13"-3550,4-4-297,8-6-35,0 0 0,0 0 0,0 1 0,1 0 0,-1 0 0,1 1-1,0-1 1,0 1 0,1 0 0,0 0 0,0 1 0,0-1 0,0 1 0,1 0 0,0 0 0,0 0 0,1 1 0,-3 7 0,0 17 500,2 0 0,1 53-1,2-83-501,0 0 0,0 0 0,0 0 0,0 0 0,1 0 0,-1 0 0,0 0 0,1 0 0,-1 0 0,1 0 0,-1 0 0,1 0 0,0 0 0,-1 0 0,1-1 0,0 1 0,-1 0 0,1 0 0,0-1 0,0 1 0,0 0 0,0-1 0,0 1 0,2 0 0,34 7 126,-29-7-78,0-1 0,0-1 0,1 1 0,-1-1 0,0-1 0,0 1 0,8-4 0,-13 3-47,1 0-1,-1 0 1,0 0 0,-1-1 0,1 1 0,0-1-1,-1 0 1,0 1 0,1-1 0,-1 0-1,0-1 1,0 1 0,-1 0 0,1 0 0,-1-1-1,1 1 1,-1-1 0,0 1 0,-1-1-1,2-6 1,0-9-7,-1 0 0,-2-36-1,-1 23-17,-7-26 105,0 3-3326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29.1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5330,'0'0'5123,"116"63"-4515,-93-50-432,-1 3 288,-3-5-224,-3-3-240,-4-3 64,-2-5-64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29.5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84 88 5330,'113'-88'1889,"-132"122"-1440,-3 3-257,-6 2 128,-4 0 1056,-1-1-783,2-6-577,9-8-16,13-8-32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29.9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5090,'0'0'3650,"0"151"-1713,0-101-1121,0-2-207,0-9-321,0-6-272,0-9 80,0-7-96,0-6-625,3-4-847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0.2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3 1313,'0'0'7502,"-13"25"-6886,-42 85 617,50-99-1093,2 0 1,-1 1 0,2-1-1,-1 0 1,2 1 0,-1 0-1,1 0 1,1-1 0,0 1 0,3 12-1,-1 16 124,-3-37-258,1 0 1,1 0-1,-1 1 0,0-1 0,1 0 1,0 0-1,0 0 0,0 0 1,0 0-1,0 0 0,0 0 0,1 0 1,0 0-1,-1-1 0,1 1 1,0-1-1,0 1 0,0-1 0,1 0 1,-1 1-1,1-1 0,-1 0 1,1-1-1,-1 1 0,1 0 0,0-1 1,0 0-1,0 1 0,0-1 1,5 1-1,5 0 38,1 1 1,-1-2 0,1 0-1,0 0 1,-1-1-1,15-3 1,-26 3-29,1 0 1,-1-1-1,0 0 1,1 0-1,-1 1 1,0-2-1,1 1 1,-1 0-1,0 0 1,0-1-1,0 1 0,0-1 1,0 1-1,0-1 1,-1 0-1,1 0 1,0 0-1,-1 0 1,0 0-1,1 0 1,-1 0-1,0 0 1,0-1-1,0 1 0,0 0 1,-1-1-1,1 1 1,-1-1-1,1-2 1,2-11-9,-2-1 1,0 1-1,-1-24 0,0 20-20,0-140-666,0 157 591,0 0 0,0 0 0,0 0 0,0 0 1,-1 0-1,1 0 0,-1 0 0,0 1 0,0-1 0,0 0 0,0 0 0,0 1 0,0-1 0,-1 1 0,1-1 0,-1 1 0,0 0 0,0-1 1,0 1-1,0 0 0,-3-3 0,0 3-442,0-1 0,0 1 1,0 1-1,0-1 0,-1 0 0,1 1 1,0 0-1,-1 1 0,1-1 1,-1 1-1,-6 0 0,-16 0-3217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0.6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8292,'0'0'3073,"99"4"-3073,-49-4-80,2 0-768,-33 0-785,-4 0-2945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0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66 8692,'0'0'1750,"12"-10"-1657,39-31-31,-50 40-57,1 0-1,-1-1 1,1 1 0,-1 0-1,1 0 1,0 0 0,0 0-1,-1 0 1,1 0 0,0 0-1,0 1 1,0-1-1,0 1 1,0-1 0,0 1-1,0 0 1,0 0 0,0 0-1,0 0 1,0 0 0,0 0-1,0 0 1,0 1 0,0-1-1,0 1 1,0 0 0,0-1-1,2 2 1,-2 0-13,-1 0 0,1 0 0,-1 1 0,0-1 0,1 0-1,-1 0 1,0 1 0,-1-1 0,1 1 0,0-1 0,0 1 0,-1-1 0,0 1 0,1-1-1,-1 1 1,-1 4 0,1-2 5,0 0 0,-1 1 0,0-1 0,0 0-1,0 0 1,-1 0 0,1 0 0,-1 0 0,-1 0 0,1 0-1,-1 0 1,-4 6 0,-15 28 34,21-37-49,0 1 0,0 0 1,0-1-1,1 1 1,-1 0-1,1-1 0,-1 1 1,1 0-1,0 0 1,0-1-1,0 1 0,1 4 1,-1-6 9,0 0 0,1 0 0,-1 1 0,1-1 0,0 0 1,-1 0-1,1 0 0,0 0 0,-1 0 0,1 0 0,0 0 0,0-1 1,0 1-1,0 0 0,0 0 0,0-1 0,0 1 0,0 0 0,2 0 1,6 1 10,-1 0 1,0-1-1,0 0 1,0-1 0,0 1-1,16-3 1,-15 1 97,-1 1 0,1 0 0,-1 1 0,14 1 0,-21-1-86,-1-1-1,1 1 1,0-1 0,-1 1 0,1-1 0,0 1 0,-1-1 0,1 1 0,-1-1 0,1 1 0,-1 0 0,1-1 0,-1 1 0,0 0 0,1-1 0,-1 1 0,0 0 0,1 0 0,-1 0 0,0-1 0,0 1-1,0 0 1,0 0 0,0 0 0,0-1 0,0 1 0,0 0 0,0 0 0,0 0 0,0-1 0,-1 1 0,1 0 0,0 0 0,0-1 0,-1 1 0,1 0 0,-1-1 0,1 1 0,0 0 0,-2 0-1,-18 29 617,7-17-592,-1-1 1,0-1-1,0 0 0,-2-1 1,1 0-1,-1-2 0,-18 8 1,19-14-1732,8-2-1363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3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74 3426,'0'0'2606,"30"2"-1624,187 11 296,171-9-775,639-77 0,-576 54-2077,-430 19 1141,-16 0-2016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47.1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45 464,'0'-37'857,"0"30"6282,-1 7-7132,1 1 1,0-1-1,0 1 1,0-1-1,0 1 1,0-1-1,0 1 1,0-1-1,0 1 1,0-1-1,0 1 1,0-1-1,0 1 1,0-1-1,0 1 1,0-1-1,0 1 1,0-1-1,1 1 1,-1-1-1,0 1 1,0-1-1,1 1 1,-1-1-1,0 1 1,1-1-1,-1 0 1,0 1-1,1-1 0,0 1 1,8 9 83,0-1 1,1 0-1,0 0 1,0-1-1,1 0 0,0-1 1,1 0-1,-1 0 1,20 6-1,-14-6 18,-2 1-1,1 1 1,-1 0 0,-1 1-1,21 17 1,-30-20-82,1 0 0,-1 0 0,0 1 0,-1-1-1,0 1 1,0 0 0,-1 0 0,0 1 0,0-1 0,-1 1 0,0 0 0,-1-1-1,1 11 1,-1-6-3,0 1 0,-1 0 0,-1 0 0,0-1 0,-1 1 0,0-1 0,-9 27 0,7-29 0,-2 1-1,1-1 1,-2-1 0,1 1-1,-1-1 1,-1 0-1,-14 14 1,-72 57 45,15-13-700,77-66 329,-11 14-158,12-6-4898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4.1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1 5138,'0'0'5267,"3"96"-4867,-3-47 128,0 3-192,0-4-64,-3-11-111,-3-6-161,0-7-129,3-4-639,-1-5-881,-2-15-1104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4.5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 0 8484,'0'0'2582,"-7"15"-2406,-21 49-125,27-61-49,0 0 0,0-1 0,0 1 0,1 0 0,-1 0 0,1 0 0,-1 0 0,1 0 0,0-1 0,0 1 0,1 0 0,-1 0 0,0 0 0,1 0 0,0 0 0,0-1 0,0 1 0,0 0 0,0-1 0,0 1 0,1-1 0,-1 1 0,1-1 0,0 1 0,0-1 0,-1 0 0,2 0 0,-1 0 0,0 0 0,0 0 0,1-1 0,-1 1 0,5 2 0,15 14-54,-7-1 59,-4-7 17,-2 0-1,0 0 1,0 1 0,-1 0 0,0 1 0,9 18 0,-17-30 4,0 1 0,1 0 1,-1 0-1,0-1 0,0 1 1,0 0-1,0 0 0,0 0 1,0-1-1,0 1 0,0 0 1,0 0-1,0-1 0,-1 1 1,1 0-1,0 0 0,-1-1 1,1 1-1,0 0 0,-1 0 1,1-1-1,0 1 0,-1 0 0,1-1 1,-1 1-1,0-1 0,1 1 1,-2 0-1,-26 10 335,-39-7-477,60-4 49,4 0-97,-1 0 0,0 0-1,0 0 1,0 0-1,1-1 1,-1 0 0,0 0-1,0 0 1,-3-1 0,5 1-34,1-1 0,0 1 0,-1 0 0,1 0 0,0-1 0,0 1-1,0-1 1,0 1 0,0-1 0,0 1 0,0-1 0,0 0 0,1 1 0,-1-1 0,1 0 0,-1 1 0,1-1 0,0 0 0,0 0 0,-1 0 0,2-2 0,-4-15-3155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4.8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5426,'0'0'7140,"136"12"-6900,-92-6-160,0 1-80,11-3 0,-8-1-528,-32-3-1889,1 0-4066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5.1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8116,'0'0'3633,"120"87"-3633,-88-70 0,-1-1 96,-4-4 0,-5-3-96,-10-5 0,-6-4-768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5.5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146 118 6851,'0'0'2481,"-117"131"-1296,98-94-433,9-6-688,10-10-64,0-13-512</inkml:trace>
  <inkml:trace contextRef="#ctx0" brushRef="#br0" timeOffset="1">432 1 7075,'0'0'2753,"6"111"-2016,-6-63-273,0-5-48,0-1-352,0-13-48,0-2-16,0-6 0,-3-5-400,3-3-897,0-3 273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5.8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58 7539,'0'0'2820,"-3"25"-1910,-1-3-730,-20 180 849,24-187-879,-1-10-86,1-1-1,-1 1 1,1-1-1,1 1 1,-1-1-1,0 1 1,1-1-1,2 9 1,-2-12-62,1 0 0,-1 1 1,0-1-1,0 0 1,0 0-1,1 0 0,-1 0 1,1 0-1,-1 0 1,1 0-1,-1 0 1,1-1-1,-1 1 0,1-1 1,0 1-1,-1-1 1,1 1-1,0-1 0,-1 0 1,1 0-1,0 0 1,-1 0-1,1 0 0,0 0 1,0 0-1,2-2 1,-1 2 6,-1-1 1,1 0-1,-1 0 1,0 0-1,1 0 0,-1-1 1,0 1-1,0 0 1,0-1-1,0 0 1,0 1-1,0-1 1,0 0-1,-1 0 0,1 0 1,-1 0-1,1 0 1,-1-1-1,0 1 1,0 0-1,0-1 1,0 1-1,0-1 0,0 1 1,-1-1-1,1 1 1,-1-5-1,3-10-26,-1-1 0,0-30 0,-2 45 7,0-11-4,0 0 1,0 0-1,-2 0 1,0 0 0,0 1-1,-8-23 1,-8-38-538,14 27-2678,4 44 166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7.7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4306,'0'0'7571,"63"15"-7523,-44-10-96,10-3 48,6-2-80,-19 0-1040,2 0-3698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38.2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235 0 6099,'0'0'4610,"-16"8"-4325,0-2-213,10-4-30,-1 0 1,1 0 0,0 1-1,1 0 1,-1 0-1,0 1 1,1-1-1,0 1 1,0 0-1,0 1 1,0-1-1,1 1 1,-1 0-1,-4 9 1,-1 1 154,2 0 0,0 0 1,1 1-1,1 0 0,0 1 0,1-1 0,1 1 1,1 0-1,0 1 0,1-1 0,0 19 0,3-34-190,-1-1-1,0 1 0,1-1 0,-1 0 1,1 1-1,0-1 0,-1 0 0,1 1 1,0-1-1,0 0 0,0 0 0,0 0 1,0 0-1,0 0 0,0 0 0,0 0 0,1 0 1,-1 0-1,0 0 0,0-1 0,1 1 1,-1 0-1,1-1 0,-1 1 0,0-1 1,1 0-1,2 1 0,0 0 18,1 0 0,-1 0 0,1-1 1,-1 1-1,1-1 0,0 0 0,-1-1 0,1 1 0,-1-1 0,7-1 1,-11 1-22,0 1 1,0 0-1,0-1 0,-1 1 1,1-1-1,0 1 1,0-1-1,0 1 1,0 0-1,0-1 1,0 1-1,-1-1 0,1 1 1,0 0-1,0-1 1,-1 1-1,1 0 1,0-1-1,-1 1 0,1 0 1,0-1-1,-1 1 1,1 0-1,0 0 1,-1-1-1,1 1 1,0 0-1,-1 0 0,1 0 1,-1-1-1,-8-2-29,0 0-1,0 1 0,-1-1 1,1 2-1,-1-1 0,1 1 1,-12 1-1,-17 0-2535,29 0 1274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40.5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1 133 6835,'0'0'56,"37"0"-339,11 0 232,175-5 73,144-11 90,209-19-139,-6-36-98,-389 65-1693,-149 6 1045,24 0-1142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43.9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 5330,'0'0'4539,"-1"0"-4459,1 1 1,0-1-1,0 1 1,0-1-1,0 0 1,0 1 0,0-1-1,0 1 1,0-1-1,0 0 1,0 1 0,0-1-1,0 1 1,0-1-1,0 1 1,0-1 0,1 0-1,-1 1 1,0-1-1,0 1 1,0-1-1,1 0 1,-1 1 0,0-1-1,0 0 1,1 1-1,-1-1 1,1 1 0,10 3 61,1 1 0,0-2 0,0 0 0,0 0 1,21 2-1,-2-1 45,611 74 685,80-72-992,-393-9-213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0:01.0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7011,'0'0'5763,"188"0"-5363,-134 0-16,2 0-256,2 0-48,-4 0-80,-12 0 0,-20 3-512,-22 5-592,0-3-2050,-13 2-5634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44.7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4450,'0'0'6352,"0"-2"-5549,0 6-629,2 21 531,9 48 0,1 6-344,-12-68-296,0-8-56,0-1-1,-1 1 0,1 0 1,0-1-1,1 1 0,-1-1 1,0 1-1,1 0 0,-1-1 0,1 1 1,0-1-1,0 1 0,0-1 1,0 0-1,0 1 0,0-1 1,1 0-1,-1 0 0,1 0 1,0 0-1,1 2 0,-1-3-11,0 0 0,0-1-1,0 0 1,0 1 0,-1-1-1,1 0 1,0 0 0,0 0-1,0 0 1,0 0 0,0 0-1,0-1 1,0 1 0,-1-1-1,1 1 1,0-1 0,0 0-1,-1 1 1,1-1 0,0 0-1,-1 0 1,1 0 0,-1 0-1,1-1 1,-1 1 0,1 0-1,-1-1 1,0 1 0,0-1-1,2-1 1,5-9-77,-1 1-1,1-2 1,6-15 0,0 0 27,66-88-3375,-75 109 888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45.9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66 3650,'0'0'1198,"31"-8"-969,100-26 494,-101 26-292,0 2 1,1 2-1,0 1 1,0 1-1,42 3 1,-14 0-473,274 17 1340,-246-17-1296,142-5-604,-213 1-423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46.5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0 134 5010,'0'0'2433,"24"-6"-1904,73-22-407,-91 27-155,0-1 0,1 0 0,-1 0 0,0-1 0,0 0 0,-1 0-1,1 0 1,-1-1 0,10-7 0,-14 8-203,1 0 0,0 1 0,-1-1 0,1 0 0,-1 1 0,0-1-1,0 0 1,0 0 0,-1 0 0,1 0 0,-1 0 0,1 0 0,-1 0 0,0 0 0,0-5 0,-1 7 212,0 0 0,0 0 0,0-1 1,0 1-1,0 0 0,0 1 0,-1-1 1,1 0-1,0 0 0,0 0 0,-1 1 0,1-1 1,0 1-1,-1-1 0,1 1 0,-1-1 1,1 1-1,-1 0 0,1 0 0,0-1 0,-1 1 1,1 0-1,-1 1 0,1-1 0,-1 0 0,-1 1 1,-2-1 36,0 0 1,0 0-1,0 1 1,0-1 0,0 1-1,0 1 1,-7 2-1,10-3 6,0 1 0,0 0 0,0 0 0,1 0 0,-1 0 0,0 0 0,1 0 0,0 0 0,-1 1 0,1-1-1,0 0 1,0 1 0,1-1 0,-1 1 0,0-1 0,1 1 0,-1 3 0,0 50 585,2-34-191,0-16-240,-1 0 0,2 0 0,-1-1 0,1 1 0,0 0-1,0-1 1,0 1 0,4 6 0,-2-5-21,-1-1-1,0 1 1,-1 0-1,0 0 1,3 10-1,-4 68 1303,-2-85-1452,1 1-1,0 0 1,0 0-1,-1-1 1,1 1-1,-1 0 1,1-1-1,0 1 0,-1-1 1,1 1-1,-1 0 1,0-1-1,1 1 1,-1-1-1,1 0 1,-1 1-1,0-1 1,1 1-1,-1-1 1,0 0-1,1 1 1,-1-1-1,0 0 0,0 0 1,1 0-1,-1 0 1,0 1-1,0-1 1,0 0-1,1 0 1,-1 0-1,0-1 1,0 1-1,1 0 1,-1 0-1,0 0 0,0-1 1,1 1-1,-1 0 1,0 0-1,1-1 1,-1 1-1,0-1 1,1 1-1,-1-1 1,1 1-1,-1-1 1,1 1-1,-1-1 0,1 1 1,-1-1-1,1 0 1,-1 1-1,1-1 1,0 0-1,-1 1 1,1-1-1,0 0 1,0 0-1,-1 1 1,1-2-1,1-1-1,-1-1 1,1 1-1,0 0 0,0 0 0,0-1 0,1 1 1,-1 0-1,1 0 0,-1 0 0,1 0 1,0 1-1,0-1 0,1 0 0,-1 1 1,0-1-1,1 1 0,0 0 0,-1 0 0,6-3 1,64-33-94,-64 34 42,46-18-2561,-41 18-256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47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5763,'0'0'2347,"28"0"-2016,186 0-163,-9 9-59,242 42-1,-62-3-106,241-18 154,3-32-245,-191-2-3732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53.1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3073,'0'0'7983,"9"9"-7626,6 2-229,1 0 0,0 0 0,1-2 0,0 0 0,1-1-1,-1-1 1,2 0 0,-1-2 0,0 0 0,20 3 0,211 22 625,-218-28-701,858 39 606,6-37 109,-591-5-690,-239-3-3905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54.3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0 156 7764,'0'0'2769,"215"-48"-1553,-88 28-255,9 3-177,-3 2-720,-6 3 16,-15 7 144,-15 0-208,-8 0-16,-12-1 0,-17-2-432,-60 3-560,0-4-2338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2:55.4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6051,'0'0'3046,"5"2"-2173,16 5-587,0-1-1,1-2 1,-1 0 0,31 2 0,1 0 56,277 30 417,372-5 0,-698-31-763,283-4 128,-203 1-307,93-17 1,-171 20-115,0-1 0,-1 0 1,1 0-1,-1-1 0,1 0 0,-1 0 0,8-4 1,0-9-5942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37.3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62 1 7716,'0'0'4652,"8"0"-4569,140 0-40,-147 0-46,0 0 1,-1 0 0,1 0 0,-1 1 0,1-1-1,-1 0 1,1 0 0,-1 1 0,1-1-1,-1 0 1,1 1 0,-1-1 0,1 0-1,-1 1 1,1-1 0,-1 1 0,0-1-1,1 1 1,-1-1 0,0 1 0,1-1 0,-1 1-1,0-1 1,0 1 0,1-1 0,-1 1-1,0 0 1,0-1 0,0 1 0,0-1-1,0 1 1,0 0 0,0-1 0,0 1-1,0-1 1,0 1 0,0 0 0,0-1 0,-1 1-1,1-1 1,0 1 0,0-1 0,0 1-1,-1-1 1,1 1 0,0-1 0,-1 1-1,1-1 1,0 1 0,-1-1 0,0 1-1,-20 30 120,-173 105-13,194-136-108,-1 0 0,0 0 0,1 0 0,-1 1 0,1-1 0,-1 0 0,1 0-1,0 1 1,-1-1 0,1 0 0,-1 1 0,1-1 0,-1 1 0,1-1 0,0 0 0,-1 1 0,1-1 0,0 1 0,0-1 0,-1 1 0,1-1 0,0 1 0,0-1 0,0 1 0,-1-1 0,1 1 0,0 0 0,0-1 0,0 1 0,0-1 0,0 1 0,0-1 0,0 1 0,0 0 0,0-1-1,1 1 1,-1-1 0,0 1 0,0-1 0,0 1 0,1-1 0,-1 1 0,0-1 0,0 1 0,1-1 0,-1 1 0,1-1 0,-1 0 0,0 1 0,1-1 0,-1 0 0,1 1 0,-1-1 0,1 0 0,-1 1 0,1-1 0,-1 0 0,1 0 0,-1 0 0,1 1 0,-1-1 0,1 0-1,-1 0 1,1 0 0,-1 0 0,1 0 0,0 0 0,-1 0 0,1 0 0,50 6 227,-44-5-134,18 1-243,0 0 0,1-2 0,-1-1 0,1-1 0,-1 0 0,0-3 1,0 0-1,0-1 0,26-11 0,-29 9-2914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34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6451,'0'0'1120,"0"113"-799,3-58 1007,-3 0-543,0-3 95,0-4-400,0-10-464,0-7 112,0-7-128,0-7 0,0-5 0,0-5-256,0-3-960,0 0-801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34.4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34 4994,'0'0'5811,"187"-32"-5491,-148 30-320,-5 2 0,-2 0-96,-1 2 0,-3 18-96,2-1-1665,-27-12-640,-3-2-2641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0:01.4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81 8036,'0'0'4178,"188"11"-3826,-128-24-352,1-11-192,-5-4-561,-43 14-1120,-10 1-1248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34.8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39 2561,'0'0'7892,"75"21"-7220,-39-21-480,11 0 16,6 0 176,9-20-304,-1-1-160,-38 13-1312,-7-2-4131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35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4018,'0'0'7219,"60"9"-7155,-31-9 192,6 0-256,-5 0 160,-2 2-320,-3-2 80,-22 0-1697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35.4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37 7267,'0'0'4530,"111"4"-4530,-79-11 0,1-1 0,7-3-80,-27 5-1296,6-2-3507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36.0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228 16 832,'0'0'4002,"-3"-12"1796,-31 10-4697,22 1-954,0 1 0,0 0 0,-18 2 0,26-1-143,0 0-1,0 0 0,0 0 0,0 0 0,1 1 0,-1-1 0,1 1 0,-1 0 1,1 0-1,0 1 0,-1-1 0,1 1 0,0-1 0,-4 7 0,-1 1 28,1 0 0,1 0-1,0 1 1,0 0 0,1 0 0,0 1-1,1-1 1,1 1 0,-3 14 0,1 3-20,2 1 0,0 48 1,3-77-11,0 1 1,0-1-1,1 0 1,-1 1-1,0-1 0,1 1 1,0-1-1,-1 1 1,1-1-1,0 0 1,-1 0-1,1 1 0,0-1 1,0 0-1,0 0 1,0 0-1,0 0 0,1 0 1,-1 0-1,0 0 1,0 0-1,1 0 1,-1-1-1,0 1 0,1-1 1,-1 1-1,0-1 1,1 1-1,-1-1 1,1 0-1,1 1 0,53 3 33,-47-4-33,43 1 42,-29 1-117,-1-2 0,42-4 0,-64 4 55,1 0 0,-1-1 0,1 1 0,0 0 0,-1 0-1,1-1 1,-1 1 0,1 0 0,0-1 0,-1 1 0,1 0 0,-1-1 0,1 1 0,-1-1-1,1 1 1,-1-1 0,0 1 0,1-1 0,-1 1 0,0-1 0,1 0 0,-1 1 0,0-1-1,0 1 1,1-1 0,-1 0 0,0 1 0,0-1 0,0 0 0,0 1 0,0-1-1,0 0 1,0 1 0,0-1 0,0 1 0,0-1 0,0 0 0,-1 1 0,1-1 0,0 0-1,0 1 1,0-1 0,-1 1 0,1-1 0,-1 0 0,1 1 0,0-1 0,-1 1 0,1-1-1,-1 1 1,1 0 0,-1-1 0,1 1 0,-1-1 0,1 1 0,-1 0 0,1-1 0,-1 1-1,0 0 1,1 0 0,-1 0 0,0-1 0,1 1 0,-1 0 0,1 0 0,-2 0 0,-8-1 25,0 1 0,0 0 0,0 1 1,0 0-1,1 0 0,-1 1 0,0 1 1,1-1-1,-1 1 0,1 1 1,0 0-1,-11 7 0,14-8 18,1 0 1,-1 1-1,1 0 0,1 0 1,-1 1-1,0-1 0,1 1 1,0 0-1,0 0 0,0 1 1,1-1-1,0 1 0,0 0 1,0-1-1,1 1 0,0 1 1,0-1-1,0 0 0,1 0 0,-1 8 1,2-13-13,-1 1 0,1 0 0,0 0 0,0-1 0,0 1 0,0 0 0,0 0-1,0 0 1,0-1 0,0 1 0,1 0 0,-1 0 0,1-1 0,-1 1 0,1-1 0,0 1 0,0 0 0,0-1 0,0 1 0,0-1 0,0 1 0,0-1 0,0 0 0,0 0 0,1 1 0,1 0 0,2 0-1,0 0 0,1-1 0,-1 0 0,0 0 0,1 0 0,-1 0 0,10-1 0,-11 0-3,18 2-50,1-1-1,-1-1 1,1-1 0,-1-1 0,1-1 0,-1-1 0,0-1 0,41-15 0,-46 8-2154,-10 5-2129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36.6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4722,'0'0'6219,"8"0"-5712,453-24 2430,-247 14-4962,-212 10-1120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38.2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7235,'0'0'3682,"139"0"-3666,-114 0-16,-3 0-192,-15 0-721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38.6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1 9012,'-54'117'2497,"54"-114"-1600,22-3-801,13 0 224,2 0-176,0 0-16,-5 0 0,1 0-128,8 0-464,-28 0-1569,1 0-3778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40.0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226 29 3169,'0'0'2380,"5"-5"-1707,1 0-377,4-4 34,0 0 2795,-14 9-2979,1 1 1,-1 0 0,1-1 0,-1 0 0,0 0 0,1 0 0,-1 0-1,-4-1 1,-8 0 18,4 2-154,-1 1 1,0 1-1,1 0 1,-1 0 0,1 2-1,0-1 1,0 2 0,1-1-1,-1 2 1,1-1-1,1 2 1,-1-1 0,-18 19-1,26-22-5,1 0-1,-1 0 0,1 1 0,0-1 0,1 1 1,-1-1-1,1 1 0,-1 0 0,1-1 0,1 1 1,-1 0-1,1 0 0,0 0 0,0-1 0,0 1 1,1 6-1,0 8-6,-1-17 6,0-1 0,0 1 0,1 0 0,-1-1 0,0 1 0,1 0-1,-1-1 1,1 1 0,-1-1 0,1 1 0,0-1 0,0 1 0,0-1-1,0 0 1,0 1 0,0-1 0,0 0 0,0 0 0,0 0 0,1 0-1,1 2 1,1-1 4,0 0 0,0 0 0,0 0 0,1-1 0,-1 1 0,0-1 0,9 1-1,2 0 1,1-1 0,-1 0 0,28-4 0,-40 3-38,0 0 0,0-1 0,0 1 1,0-1-1,0 0 0,0 1 0,-1-1 1,1-1-1,0 1 0,0 0 0,-1-1 0,1 1 1,2-4-1,-7 4 28,0 1 1,0-1-1,0 1 1,0-1-1,0 1 1,0 0-1,0 0 1,0-1-1,0 2 0,0-1 1,-2 0-1,2 0-32,-6 0 38,0 1 0,-1-1 0,1 1 1,0 1-1,0-1 0,1 1 0,-1 1 0,0 0 0,1 0 1,-15 8-1,19-9-1,-1 1 0,1-1 0,0 1 0,-1 0 0,1 0-1,1 0 1,-1 1 0,0-1 0,1 1 0,-1-1 0,1 1 0,0 0 0,1 0 0,-1 0 0,1 0 0,-1 0 0,1 0 0,0 1 0,1-1 0,-1 0 0,1 9 0,0-11 2,1 0 0,-1 0 0,1-1 1,0 1-1,-1 0 0,1 0 0,0 0 0,0-1 0,0 1 0,1 0 1,-1-1-1,0 1 0,1-1 0,-1 1 0,0-1 0,1 0 0,0 0 1,-1 1-1,1-1 0,0 0 0,0-1 0,-1 1 0,1 0 0,0 0 1,0-1-1,0 1 0,0-1 0,0 0 0,0 1 0,4-1 0,12 2 29,0-1-1,27 0 0,-31-1-31,3 0-151,8 0-102,-7 0-2815,-13 0-1822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41.1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95 2417,'0'0'6974,"10"0"-4458,398-14-846,8-9-1302,-51 3-117,32-10-262,-374 26 342,-11 1-1409,-4 2-2622,-13 1-147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7:43.6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7 644 7219,'0'0'3455,"0"0"-3432,0 0 0,0 0 0,-1 0 0,1 0 0,0 0 0,0-1 0,0 1 0,0 0 0,-1 0 0,1 0 0,0 0 0,0 0 0,0 0 0,0 0 0,-1 0 0,1 0 0,0 0 0,0 0 0,0 0 0,-1 1 0,1-1 0,0 0 0,0 0 0,0 0 0,0 0 0,0 0 0,-1 0 0,1 0 0,0 0 0,0 0 0,0 1 0,0-1 0,0 0 0,0 0 0,-1 0 0,1 0 0,0 0 0,0 1 0,0-1 0,0 0 0,0 0 0,0 0 0,0 0 0,0 1 0,0-1 0,0 0 0,0 0 0,0 0 0,0 1 0,1 7 65,1 0-1,1 0 1,-1-1 0,1 1-1,1-1 1,-1 1-1,1-1 1,1 0 0,7 10-1,12 22 168,-20-31-214,-1 0-26,0-1-1,1 1 1,0-1-1,0 0 1,1 0 0,0-1-1,9 10 1,-11-14 32,0-1 1,0-1 0,1 1 0,-1 0-1,0-1 1,0 0 0,0 1 0,0-1-1,5-1 1,-4-16 7,-1-1 0,-1 0 0,0 0 0,-2 0-1,-2-31 1,1 23-72,3-47-1,3 39 134,2-15-228,0-60 1,-4 78 114,-3 29-3,0 1 0,0 0 1,0-1-1,1 1 0,-1 0 0,0 0 0,1 0 0,-1-1 0,0 1 0,1 0 0,0 0 0,-1 0 1,1 0-1,0 0 0,-1 0 0,1 0 0,0 0 0,0 0 0,0 0 0,1-1 0,2-22 11,7 2-34,-9 20 25,-1-1 0,1 0 0,-1 0 0,1 0-1,-1 0 1,0 0 0,0 0 0,0 0 0,0 0 0,0-5-1,-1 8 218,0 0-94,2 0 30,-1 0 0,16-1-72,-1-1 0,1-1 0,-1 0 1,24-9-1,-23 7 0,1 0-1,0 1 1,27-2 0,717-63-238,-471 28 150,99-10 8,159 14-22,-224 28 144,246-11-61,-326 18-328,-245-7-3257,-2 6-631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40:01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7155,'0'0'3613,"35"12"-3432,3-1-61,11 4 295,-2 1-1,77 38 0,-105-45-232,-1 2-1,0 0 0,15 13 0,-27-19-141,-1-1 0,0 1 0,0 0 0,-1 1 0,1-1-1,-1 1 1,0-1 0,-1 1 0,1 1 0,-1-1 0,-1 0 0,4 11 0,-4-6-18,0-1 0,-1 1 0,0 0 0,-1 0 0,0 0 1,0 0-1,-2 0 0,1-1 0,-1 1 0,-1 0 0,0-1 1,0 1-1,-1-1 0,-1 0 0,1 0 0,-2-1 1,1 1-1,-14 16 0,-8 6 73,-1-1 0,-2-1 0,-51 39 0,60-52-88,-64 49-629,76-62-1384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2.6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2 4738,'0'0'5976,"0"0"-5948,0 0-1,0 0 1,-1 0 0,1-1-1,0 1 1,0 0 0,0 0-1,-1 0 1,1 0-1,0 0 1,0 0 0,-1 0-1,1-1 1,0 1-1,-1 0 1,1 0 0,0 0-1,0 0 1,-1 0 0,1 0-1,0 0 1,0 0-1,-1 1 1,1-1 0,0 0-1,0 0 1,-1 0-1,1 0 1,0 0 0,0 0-1,-1 0 1,1 1 0,0-1-1,0 0 1,0 0-1,-1 0 1,1 0 0,0 1-1,0-1 1,0 0-1,0 0 1,-1 1 0,1-1-1,0 0 1,0 0 0,0 1-1,0-1 1,0 0-1,0 0 1,0 1 0,0-1-1,0 0 1,0 0-1,0 1 1,0-1 0,0 1-1,10 90 289,1-10 22,-1 318-117,-11-414-380,0 0 0,-8-28-1,0-5 19,-13-305-416,22 351 557,0 1-1,0 0 1,0-1 0,0 1 0,1 0-1,-1-1 1,0 1 0,1 0 0,-1-1 0,1 1-1,-1 0 1,1 0 0,0 0 0,-1-1-1,1 1 1,0 0 0,0 0 0,0 0-1,0 0 1,0 0 0,0 0 0,0 1 0,0-1-1,0 0 1,3-1 0,-1 1-16,1 0 1,-1 0-1,1 0 0,0 0 1,-1 1-1,1 0 0,0-1 1,0 1-1,5 1 0,-1 0-5,0 0 0,-1 0-1,1 1 1,-1 0-1,1 0 1,-1 1 0,0 0-1,0 0 1,6 5 0,41 43 47,-50-47-8,-2 0 0,1-1 0,0 1 0,-1 0 0,0 0 0,0 1 0,0-1 0,0 0-1,-1 1 1,0-1 0,0 1 0,0 0 0,0 7 0,-1-11-15,0 0 0,0 0 1,-1 0-1,1 0 0,-1 0 0,1 0 0,-1 0 0,1 0 1,-1 0-1,0 0 0,1-1 0,-1 1 0,0 0 0,0 0 1,1-1-1,-1 1 0,0 0 0,0-1 0,0 1 0,0-1 1,0 1-1,-2 0 0,-29 10 6,18-6-83,5-1-32,-1 0-1,1 0 0,0 1 1,0 0-1,1 1 0,-11 8 1,18-12 78,-1-1-1,1 0 1,0 0-1,0 1 1,0-1 0,0 0-1,1 1 1,-1-1 0,0 1-1,0-1 1,1 1 0,-1-1-1,1 1 1,0 0 0,-1-1-1,1 1 1,0 0 0,0 2-1,0-2 17,1 0 1,0 1-1,0-1 0,0 0 0,0 0 1,0 0-1,0 0 0,0 0 0,1 0 1,-1 0-1,1 0 0,-1-1 0,1 1 1,0-1-1,0 1 0,0-1 0,2 2 0,169 125 1274,-106-68-904,-65-71-4552,-2-3-1726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3.0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 5875,'0'0'2670,"8"-5"-2491,-7 3-174,1 1-1,0-1 1,0 1-1,0-1 1,0 1-1,0 0 1,0 0-1,0 0 1,0 0-1,0 1 1,1-1-1,-1 0 1,0 1-1,1-1 1,-1 1-1,0 0 1,0 0-1,1 0 1,-1 0-1,0 0 1,1 1-1,-1-1 1,0 1-1,1-1 1,-1 1-1,0 0 1,0 0-1,0 0 1,0 0-1,0 0 1,0 1-1,0-1 1,0 0-1,0 1 1,-1 0 0,1-1-1,-1 1 1,3 3-1,1 1 44,0 0 0,0 0 0,-1 1 0,0 0 0,-1-1 0,1 1 0,-1 1 0,0-1 0,-1 0 0,0 1 0,0-1 0,-1 1 0,0-1 0,0 1 0,0 0 0,-2 14 0,0-20-38,1 0 0,-1 0 0,0 0 0,0 0-1,0 0 1,0 0 0,-1 0 0,1 0 0,0-1-1,-1 1 1,1-1 0,-1 1 0,1-1 0,-1 1-1,0-1 1,-2 1 0,2 0-3,0-1 0,0 0 0,0 1 0,0-1 0,0 1 0,1-1-1,-1 1 1,1 0 0,-1 0 0,1 0 0,-1 0 0,1 0 0,0 0 0,0 0 0,0 0 0,0 0 0,0 0 0,1 1 0,-1-1 0,0 3 0,0 12-109,-1 10 101,2-26 0,0 0-1,0-1 1,1 1-1,-1-1 1,0 1-1,0 0 1,1-1-1,-1 1 1,0-1-1,1 1 1,-1 0-1,0-1 1,1 1-1,-1-1 1,1 1-1,-1-1 1,1 0-1,-1 1 1,1-1-1,0 1 1,-1-1-1,1 0 1,-1 0-1,1 1 1,0-1-1,-1 0 1,1 0-1,0 0 1,-1 0-1,1 1 1,0-1-1,-1 0 1,1 0-1,0-1 1,17 2-243,-1-1-1,1-1 1,-1-1 0,0-1 0,0 0-1,0-1 1,0-1 0,31-13 0,-38 13-5367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3.5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4866,'0'0'3810,"126"-15"-3506,-105 15-144,-1 0-80,-9 0-80,-1 0-32,-3 0 16,3 0-1136,-8-6-545,-2 1-672,0-2-1361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3.9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6627,'0'0'1473,"10"106"-833,2-65 384,4-1-271,1-2-145,-3-4-608,-5-1 0,-1-7 128,-3-3-96,-3-5-64,-2-7-1088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4.3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0 3233,'0'0'4624,"-10"10"-4339,3-4-238,0 1-1,0 0 0,1 1 0,0-1 1,1 1-1,0 1 0,0-1 0,0 1 1,1-1-1,1 1 0,-1 0 0,2 1 1,-1-1-1,-1 11 0,0 11 494,1 0 0,2 1-1,1-1 1,1 0 0,11 62 0,-5-75-478,-1 0-1,2 0 1,1-1-1,0 0 1,1-1 0,0 0-1,2-1 1,21 24 0,-9-22-627,-12-14-3438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4.8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6035,'0'0'1302,"15"14"-446,16 16-83,-1 2 0,-2 1 0,47 71 0,-62-81-605,-6-13-129,-1 0 1,0 1-1,-1 0 1,0 0-1,0 0 1,-1 1 0,-1-1-1,0 1 1,2 17-1,-9-31-4454,-1-8 888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5.2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151 1 6611,'0'0'3137,"-54"104"-2544,38-58-145,-4 1 48,3-2-320,1-1 256,4-7-303,3-4-81,3-7 16,6-10-64,0-11-32,10-5-929,5 0-2432,-1-14-1842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5.5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2865,'0'0'3124,"10"32"-317,-6 15-1938,-1 1 0,-6 74 0,38-128-843,-22 2-223,-8 3-174,0 0-1,0 0 0,0-1 1,0 0-1,-1 0 1,1 0-1,-1-1 0,0 0 1,1 1-1,5-7 1,-5 4-4309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6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 5603,'0'0'6066,"25"-5"-6066,-5 5 80,0 0-80,1 0 0,4 0 0,-2 0-976,-13 0-2113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6.4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4562,'0'0'3268,"13"18"-2193,23 29-97,53 51 0,-50-59-841,50 64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4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39 1857,'0'0'3113,"-1"-6"-2889,-2-20 446,2 19 6451,-2 20-6572,-7 21-429,2 1 0,2 1 0,-4 51 0,6 111-96,4-142-37,1-47-39,0-1-1,0 1 1,1-1 0,0 0-1,1 0 1,-1 0-1,2 0 1,-1 0 0,1 0-1,0-1 1,1 0-1,-1 0 1,1 0 0,1 0-1,-1-1 1,1 0-1,1 0 1,-1-1 0,1 1-1,0-2 1,0 1 0,0-1-1,0 0 1,1 0-1,0-1 1,0 0 0,0 0-1,0-1 1,0 0-1,1 0 1,-1-1 0,13 1-1,-10-4-2116,-2-8-1491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6.7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145 0 1040,'0'0'7524,"-61"88"-6436,39-49-607,0 3 79,6-6-320,4-6-144,5-3-64,2-3-32,5-4-48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7.1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 42 2273,'0'0'1862,"4"-7"-1379,18-27 35,-28 33 4101,-16 2-3964,20 0-646,-1 0 1,1 0-1,0 0 0,0 1 0,0-1 0,0 1 1,0 0-1,0-1 0,1 1 0,-1 0 0,0 0 1,1 0-1,0 0 0,-1 0 0,1 1 0,0-1 1,0 0-1,0 1 0,0-1 0,1 0 1,-1 1-1,1-1 0,-1 1 0,1-1 0,0 4 1,-2 75 374,2-61-208,0-5-137,0-11-5,-1 0 0,1 0 0,0-1 0,1 1 0,-1 0 0,0 0-1,1 0 1,0-1 0,0 1 0,2 4 0,-2-7-31,1 1 1,0-1-1,-1 1 0,1-1 1,0 0-1,0 0 0,0 0 1,0 0-1,0 0 1,0 0-1,0 0 0,0-1 1,0 1-1,0-1 0,0 1 1,0-1-1,1 0 1,-1 0-1,0 0 0,0 0 1,3-1-1,2 1-88,-1-1 1,0 0-1,1 0 0,-1 0 0,0-1 1,0 0-1,0 0 0,0 0 1,0-1-1,-1 0 0,11-6 0,11-18-3553,-17 12-1530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7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5587,'0'0'4775,"-1"10"-4188,18 25-200,38 60 1,-27-49-42,-19-31-281,0 0 0,-1 1 0,-1-1 0,0 1 0,-2 1 1,0-1-1,0 1 0,-2 0 0,0 0 0,-1 0 0,0 0 1,-2 1-1,-1 20 0,0-33-42,0-1 1,-1 0-1,0 0 1,1 0-1,-2 0 0,1 0 1,-5 7-1,5-9-65,1 0 0,0 0 0,-1-1 0,1 1 0,-1 0 0,1-1 0,-1 1-1,0-1 1,0 1 0,0-1 0,0 0 0,0 0 0,0 0 0,0 0 0,0 0 0,-4 1 0,5-13-3397,1-5-1622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8.5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 6835,'0'0'1222,"12"-5"-1155,36-16-134,-48 21 67,1-1-1,0 1 1,-1 0 0,1 0-1,0-1 1,-1 1 0,1 0-1,0 0 1,0 0 0,-1 0-1,1 0 1,0 0 0,0 0-1,-1 0 1,1 0 0,0 0-1,0 0 1,-1 0 0,1 0-1,0 1 1,-1-1 0,1 0-1,0 1 1,-1-1 0,1 0-1,0 1 1,-1-1 0,1 1-1,-1-1 1,1 1 0,-1-1-1,1 1 1,-1-1 0,1 1-1,-1 0 1,1-1 0,-1 1-1,0 0 1,1-1 0,-1 1-1,0 0 1,0 0 0,0-1-1,1 1 1,-1 1 0,0 36 231,0-31-39,1-3-99,-1 0-1,0 0 1,1 0-1,-1 0 1,-1 0-1,1 0 1,-1 0-1,1 0 1,-1 0-1,-1 0 1,1 0 0,0 0-1,-1 0 1,0-1-1,0 1 1,0 0-1,0-1 1,0 0-1,-1 1 1,0-1-1,-5 5 1,-25 29 595,32-36-693,0 1 0,0 0 0,0 0 0,0 0 0,0 0 0,0 0 0,1 0 0,-1 0 0,0 0 0,1 0 0,0 0 0,0 1 0,-1-1 1,1 0-1,0 0 0,1 0 0,-1 0 0,0 1 0,1-1 0,0 3 0,2-4 8,0 1 0,0-1 0,0 0 0,0 1 0,0-2 0,0 1 0,0 0 0,0 0 0,1-1 0,-1 0 0,0 0 0,0 0 0,0 0 0,1 0 0,3-1 0,0 0 93,8 2 70,-9-1-199,1 1-1,-1-1 1,0 0-1,1-1 1,-1 1-1,1-1 1,-1 0-1,0-1 1,0 0-1,0 0 1,0 0-1,11-6 1,-12 0-2259,-5 2-1958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09.1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71 4146,'0'0'5811,"0"0"-5709,0-1 0,0 1 0,-1 0 0,1-1 0,0 1 0,0-1 0,0 1 0,0 0 0,-1-1 0,1 1 0,0-1 0,0 1 0,0 0 0,0-1 0,0 1 0,0-1 0,0 1 0,0-1 0,0 1 0,0 0 0,0-1 0,0 1 0,0-1 0,1 1 0,-1-1 0,0 1 0,0 0 0,0-1 0,1 1 0,-1 0 0,0-1 0,1 1 0,455-53 1670,-385 48-5963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4:58:10.6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0 229 4738,'0'0'5781,"26"-6"-5015,107 4 529,142-21 1,-88 3-1247,197 3 0,-83 4 135,-143 4-258,-51 7 131,-57 2-5,1-2 0,88-15 0,-4-13-71,297-52 260,-350 77-293,103 6 0,-154 0 30,36 5-218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05.6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 3249,'0'0'5430,"-12"3"-5230,0 0-227,1 1 0,1 0 1,-1 0-1,0 1 0,1 0 1,-17 13-1,23-15-82,0 0 1,-1 1-1,1-1 1,1 1-1,-1 0 0,1 1 1,-1-1-1,1 0 1,0 1-1,1 0 0,-1 0 1,1-1-1,0 2 1,0-1-1,1 0 1,-1 0-1,1 0 0,0 1 1,0 10-1,3 3 163,0 1 0,1-1 0,1 1 0,6 19 0,-3-16 250,-2 0 0,4 36 0,35 401 1281,-30 57-526,-11-198-1062,4-227 72,20 94-1,-8-67-119,-11-75 28,15 46 0,2 8-46,-20-88-2105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06.2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3474,'0'0'6216,"4"17"-5456,11 32-348,2 0-1,2 0 0,2-2 1,46 75-1,-58-109-869,37 63 1718,-30-35-2572,-10 1-4744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06.6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222 1 6995,'0'0'1905,"-29"85"-1009,10-31-95,-5 0-593,1-6 176,-4-3-384,-2-6 256,4-3-400,3-7 144,1-2-864,19-26-1905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 1 5747,'0'0'1040,"-6"18"-488,-3 5-303,4-11-99,1 0-1,0 0 0,1 1 1,1-1-1,0 1 0,-1 22 0,-7 50 525,5-51-384,-1 45 0,7-79-284,0 1 0,0 0 0,0-1 0,0 1-1,0 0 1,0-1 0,0 1 0,0-1 0,0 0 0,0 1 0,0-1-1,0 0 1,1 0 0,-1 0 0,0 1 0,0-1 0,0 0 0,1-1-1,-1 1 1,1 0 0,1 0 21,23 1-32,-15 1-260,1-2 1,-1 1-1,1-1 1,-1-1-1,1 0 1,-1-1-1,17-4 1,-8-3-2898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4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2 277 6563,'0'0'3097,"0"0"-3048,-1 0 0,1 1 0,0-1 0,0 0 0,0 1 0,0-1 0,0 0-1,-1 1 1,1-1 0,0 1 0,0-1 0,0 0 0,0 1 0,0-1 0,0 1-1,0-1 1,1 0 0,-1 1 0,0-1 0,0 0 0,0 1 0,0-1 0,0 0 0,1 1-1,-1-1 1,0 0 0,1 1 0,0-1-6,1-1-1,0 0 1,-1 0-1,1 0 1,-1 1 0,1-1-1,-1-1 1,1 1-1,-1 0 1,0 0 0,0-1-1,1 1 1,-1 0-1,0-1 1,0 1 0,0-1-1,0 1 1,-1-1-1,2-3 1,17-40 60,-16 36-39,7-17-152,-2 0-1,-1-1 1,-2-1-1,0 1 1,1-44-1,-6 70 204,4 31-155,64 334 1473,-66-355-1385,0-1 1,0 1 0,1-1-1,0 1 1,5 8 0,-8-15-142,1 0 1,0-1 0,0 1-1,0 0 1,0-1-1,0 1 1,0-1 0,0 1-1,1-1 1,-1 1-1,0-1 1,1 0 0,-1 0-1,1 0 1,0 0 0,-1 0-1,1 0 1,0 0-1,0 0 1,-1 0 0,1-1-1,0 1 1,0-1-1,0 0 1,0 1 0,0-1-1,0 0 1,-1 0 0,1 0-1,3-1 1,4-2-3830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07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44 3538,'0'0'5666,"36"-30"-5618,9 24 144,3 0-304,-8 4 112,-4 2-176,-32 0-1633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07.7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6243,'0'0'5122,"9"8"-4946,26-8-272,14 0 96,0 0-384,-30 0-768,2-5-4083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08.4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 51 5330,'0'0'4637,"0"0"-4631,1 0 0,-1 0-1,0 0 1,0 0 0,0 0-1,0 0 1,0-1 0,0 1-1,0 0 1,0 0 0,0 0-1,0 0 1,0 0 0,0 0 0,0-1-1,0 1 1,0 0 0,0 0-1,0 0 1,0 0 0,0 0-1,0 0 1,-1 0 0,1-1-1,0 1 1,0 0 0,0 0-1,0 0 1,0 0 0,0 0-1,0 0 1,0 0 0,0 0 0,0 0-1,-1 0 1,1 0 0,0-1-1,0 1 1,0 0 0,0 0-1,0 0 1,0 0 0,0 0-1,-1 0 1,1 0 0,0 0-1,0 0 1,0 0 0,0 0-1,0 0 1,0 0 0,0 0 0,-1 0-1,1 0 1,0 0 0,0 0-1,0 0 1,0 1 0,0-1-1,0 0 1,-2 8 68,0 0 0,1 1 0,0-1 0,1 1 0,0-1 0,1 1 0,-1-1 0,1 0 0,1 1 0,0-1 0,0 0 0,1 0 0,-1 0 0,2 0 0,-1 0 0,1-1-1,6 10 1,-6-11-49,1 0 0,-1 0-1,1-1 1,0 1 0,0-1-1,1 0 1,0-1 0,-1 1-1,2-1 1,-1 0-1,0-1 1,1 1 0,-1-1-1,1-1 1,0 1 0,0-1-1,0 0 1,1-1 0,-1 0-1,13 1 1,-18-2-15,0 0 1,-1 0-1,1-1 1,0 1-1,0-1 1,-1 1-1,1-1 1,0 1-1,-1-1 0,1 0 1,-1 0-1,1 0 1,-1 0-1,1 0 1,-1 0-1,0 0 1,0 0-1,1-1 0,-1 1 1,1-2-1,1-2-11,0 0-1,0 0 0,-1 0 1,0 0-1,0 0 0,2-9 1,0-5-25,-1-1 0,1-32 1,-5 32 29,0 15-11,1-1 1,0 1-1,0 0 0,0 0 0,1 0 1,-1-1-1,1 1 0,3-7 1,-4 10-101,0 12 77,1 0 1,-1-1 0,2 1-1,-1-1 1,1 0-1,1 1 1,0-1 0,0 0-1,8 14 1,-9-20 47,0 1 1,0 0-1,1-1 1,-1 0-1,1 1 1,0-1-1,0 0 1,0-1-1,1 1 1,-1 0-1,1-1 1,-1 0-1,1 0 1,0 0-1,0 0 0,0-1 1,0 1-1,0-1 1,0 0-1,0 0 1,0-1-1,1 1 1,4-1-1,-6 0 14,-1 0-1,0-1 1,1 1-1,-1-1 0,0 0 1,1 0-1,-1 0 1,0 0-1,0 0 1,0 0-1,0-1 0,0 1 1,0-1-1,0 1 1,-1-1-1,1 0 1,0 0-1,-1 1 0,0-1 1,1 0-1,-1 0 1,0-1-1,0 1 1,0 0-1,0 0 0,0 0 1,-1-1-1,1 1 1,-1 0-1,1-1 1,-1-4-1,2-12-151,0 0 0,-1 1 0,-2-22 0,0 17-296,1 19 176,-2-22-548,2 25 664,0 1 0,0-1 0,0 1 1,0 0-1,0-1 0,0 1 0,0-1 0,0 1 1,-1 0-1,1-1 0,0 1 0,0 0 0,0-1 1,-1 1-1,1 0 0,0-1 0,-1 1 0,1 0 1,0-1-1,-1 1 0,1 0 0,0 0 0,-1-1 1,1 1-1,0 0 0,-1 0 0,1 0 0,-1-1 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09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6259,'0'0'2622,"0"9"-1957,0-6-618,-1 98 959,23 179 0,-21-278-999,-1 0-1,1 0 1,-1 0-1,1 0 1,0 0 0,-1 0-1,1-1 1,0 1-1,0 0 1,1 0-1,-1-1 1,0 1-1,1-1 1,-1 1-1,0-1 1,1 1 0,0-1-1,-1 0 1,1 0-1,0 0 1,2 1-1,0 0 23,1-1 0,-1 1 0,1-1-1,0 0 1,-1-1 0,1 1 0,0-1-1,9 0 1,7-3 67,0 0 1,0-1-1,24-9 0,-40 12-94,160-49-4260,-153 46-934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09.9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5779,'0'0'2497,"4"11"-1988,5 9-100,0 0-1,1-1 0,2 0 0,24 32 0,-17-29-326,-1 1 0,-1 2 0,-1-1 0,-1 2-1,21 49 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10.2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228 0 3762,'0'0'6499,"-88"143"-6211,46-78 48,-2 0-176,11-5-160,17-3 0,11-14-512,5-38-1553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10.6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92 49 1024,'0'0'3205,"7"-6"-2760,22-20-77,-28 26-311,-1 0 0,0 0-1,1 0 1,-1 0 0,0 0-1,1 0 1,-1-1 0,0 1-1,1 0 1,-1 0 0,0 0-1,1-1 1,-1 1 0,0 0-1,0 0 1,1-1 0,-1 1-1,0 0 1,0-1 0,0 1-1,1 0 1,-1-1 0,0 1-1,0 0 1,0-1 0,0 1-1,0 0 1,0-1 0,0 1-1,0 0 1,0-1 0,0 1-1,0-1 1,0 1 0,0 0-1,0-1 1,0 1-1,0 0 1,0-1 0,0 1-1,0 0 1,0-1 0,-1 1-1,1 0 1,0-1 0,0 1-1,0 0 1,-1-1 0,1 1-1,0 0 1,0 0 0,-1-1-1,1 1 1,0 0 0,-1 0-1,1-1 1,0 1 0,-1 0-1,1 0 1,0 0 0,-1 0-1,1 0 1,0 0 0,-1 0-1,0-1 1,-24 1 437,22 1-304,-2-2-118,0 2 1,1-1 0,-1 0-1,0 1 1,1 0-1,-1 0 1,0 0 0,1 1-1,-1-1 1,1 1 0,0 0-1,-1 0 1,-3 4-1,5-4-49,0 1-1,1-1 1,0 1-1,-1 0 1,1 0-1,0 0 1,1 0-1,-1 0 0,0 0 1,1 0-1,0 1 1,-1-1-1,1 0 1,1 1-1,-1-1 1,0 1-1,1-1 1,0 7-1,-1-6-13,1 0-1,-1 0 1,1 0-1,0 0 1,0 0-1,1 0 1,-1 0-1,1 0 1,0-1-1,0 1 1,0 0-1,0 0 1,1 0-1,0-1 1,-1 1-1,1-1 1,1 1-1,-1-1 1,0 0-1,1 0 1,0 0-1,0 0 1,-1 0-1,2-1 1,-1 1 0,0-1-1,0 0 1,1 0-1,-1 0 1,6 2-1,12 4-156,-1-1-1,1-1 1,0-1-1,1-1 1,-1-1-1,1-1 1,0 0-1,30-3 1,-37 0-2683,-6-6-2190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10.9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2833,'0'0'6963,"41"6"-6947,-8-10-64,-4 4-880,-5 0-305,-19 0-1168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11.3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4002,'67'105'5010,"-48"-105"-3889,15 0-657,4-5 64,0-2-384,-2 2 128,-1 2-544,1-3-240,-25 5-1025,2-3-1504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20.1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1 226 5250,'0'0'4797,"4"0"-4517,0 0 0,0-1 0,0 1 0,0-1-1,0 0 1,0-1 0,-1 1 0,6-3 0,-4 0-263,-1 0 0,0 0 0,0 0 0,0 0 1,0-1-1,-1 0 0,1 0 0,-1 0 0,-1 0 1,1 0-1,-1 0 0,0-1 0,0 0 0,0 1 0,1-7 1,-1-8-7,0 1 1,-1 0 0,-2-23 0,1 10-83,-2 100-220,0-38 359,1 0 1,1-1 0,2 1 0,8 43 0,-1-44-38,-6-24-148,-1 1 1,-1-1 0,1 1 0,-1-1 0,0 1-1,0 0 1,0 6 0,-1-4-647,1-6 446,-1 0 0,0-1-1,1 1 1,-1 0 0,0 0-1,0 0 1,0 0 0,-1 0-1,1-1 1,0 1-1,-1 0 1,1 0 0,-1 0-1,0-1 1,0 1 0,-1 2-1,-5 0-3974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4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10165,'0'0'736,"-5"3"-2417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20.5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1 193 3121,'0'0'9133,"17"-2"-8642,132-19-231,-1-6 1,201-64-1,-187 41-2066,-155 48-782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21.4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51 7427,'0'0'2719,"-7"7"-1740,4 6-969,2 0-1,0 1 1,0-1-1,1 1 1,1-1-1,4 23 1,-5-33-8,0-1 0,1 0 1,-1 0-1,1 0 0,-1 0 1,1 0-1,0 0 0,0-1 1,0 1-1,0 0 0,0 0 1,0 0-1,1-1 0,-1 1 1,0-1-1,1 1 0,-1-1 1,1 0-1,0 1 0,-1-1 1,1 0-1,0 0 0,0 0 1,0 0-1,0 0 0,0-1 1,0 1-1,0-1 0,0 1 1,0-1-1,0 0 0,0 0 1,0 0-1,0 0 0,0 0 1,5-1-1,-4 0-16,1 0 1,0 0-1,-1 0 0,1-1 1,-1 1-1,0-1 0,1 0 1,-1 0-1,0-1 0,0 1 1,0 0-1,0-1 1,-1 0-1,1 0 0,-1 0 1,0 0-1,1 0 0,-1 0 1,1-5-1,-1 3-56,0 0 0,-1 0 0,0 0 1,0 0-1,0 0 0,-1 0 0,1 0 0,-2-9 0,1 8 75,0 5-80,0 29-210,0-22 305,0-1 1,0 0 0,0 1-1,1-1 1,0 0 0,0 0 0,0 1-1,1-1 1,0 0 0,0 0 0,4 8-1,-4-11-1,0 0-1,0 1 1,1-1-1,-1 0 1,1 0-1,-1 0 1,1-1 0,0 1-1,0-1 1,0 1-1,0-1 1,0 0-1,0 0 1,0 0-1,0-1 1,0 1-1,0-1 1,0 1-1,1-1 1,-1 0-1,3-1 1,-3 2-9,0-1 1,0 0-1,1 0 1,-1-1-1,0 1 1,0-1-1,0 1 1,0-1-1,0 0 1,0 0-1,0 0 1,0-1-1,-1 1 1,1-1-1,0 0 1,2-2-1,-2 1 5,-1 0-1,0 0 0,0 0 1,-1 0-1,1-1 1,-1 1-1,1-1 1,-1 1-1,0-1 1,0 1-1,-1-1 0,1 0 1,-1 1-1,0-5 1,2 0-106,-2-1 1,1 0-1,-1 1 0,-1-1 1,1 1-1,-2-1 1,1 0-1,-1 1 1,0 0-1,-1-1 1,0 1-1,0 0 0,-1 1 1,0-1-1,0 0 1,-1 1-1,-9-11 1,11 16-2560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21.9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 1 4338,'0'0'7155,"-71"36"-7347,71 0 512,0-1-320,24-2 0,13-6 224,9-11-320,13-10 96,13-6-176,11-6 160,-48-12-2449,-6-1-3714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28.6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6659,'0'0'1481,"0"6"-1337,40 968 3044,-43-828-2994,0-38-40,13 122-1,2-155-70,31 107-1,-25-119-14,-4 0 0,13 117 0,-24-90-2072,-3-93-474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29.7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23 3778,'0'0'6040,"0"-5"-5563,-2-12 1217,-2 43-1556,-1 47-452,3-57 353,2-1-1,0 1 1,0 0-1,2-1 0,0 0 1,4 18-1,-4-29-42,-1 0 0,1 0 0,0 0 0,0 0 0,0 0-1,0-1 1,1 1 0,-1-1 0,1 1 0,0-1 0,0 0 0,0 0 0,1 0-1,-1-1 1,1 1 0,-1-1 0,1 0 0,0 0 0,0 0 0,0 0 0,0 0-1,0-1 1,0 0 0,1 0 0,-1 0 0,8 0 0,-9-1 28,0 1 0,0-1 0,0 0 0,-1 0-1,1-1 1,0 1 0,0 0 0,-1-1 0,1 0 0,0 1 0,-1-1 0,1 0 0,0 0 0,-1-1 0,1 1 0,-1 0 0,0-1-1,0 0 1,1 1 0,2-5 0,1-1-67,-1-1-1,0 1 0,-1-1 0,0 0 1,4-11-1,-3 8-15,-3 7 44,0 0 0,0 0-1,-1 0 1,0-1 0,1 1 0,-2-1-1,1 1 1,0-1 0,-1 1-1,0-7 1,0 11-124,0 3-175,0 24 29,-1-14 286,0 0 0,2 0 0,0 0 1,0-1-1,1 1 0,4 13 0,-5-23 13,0 1-1,1-1 1,0 1-1,0-1 1,0 0-1,0 0 1,0 0-1,1 0 1,0 0-1,-1 0 1,1-1-1,0 1 1,0-1-1,0 0 1,0 0-1,1 0 1,-1 0-1,1 0 1,-1-1-1,1 0 1,-1 0-1,1 0 1,0 0-1,0 0 1,5 0-1,-5 0 20,1-1 0,-1 0-1,1 1 1,-1-1 0,1-1-1,-1 1 1,1-1 0,-1 0-1,0 0 1,1 0 0,-1 0-1,0-1 1,0 1 0,0-1 0,0 0-1,0-1 1,4-2 0,-3 0 29,0 0-1,-1 0 1,1 0 0,-1 0 0,-1-1 0,1 0 0,-1 0 0,0 0 0,0 0 0,0 0 0,1-7 0,-1 4-46,-1 0 0,0 0 0,0 0 0,-1-1 1,0 1-1,-1 0 0,0-1 0,-1-10 1,0 15-55,0 1 1,0-1 0,0 1-1,0-1 1,0 1 0,-1-1-1,0 1 1,0 0 0,0 0-1,-1 0 1,1 0 0,-1 0 0,0 0-1,0 1 1,0-1 0,0 1-1,-6-4 1,-4-2-438,-1 1 0,1 1 0,-1 0-1,-22-6 1,27 10-713,0 0 0,-1 1 0,1 1 0,-19-1 0,18 2-1434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30.1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8132,'0'0'2721,"137"-8"-2497,-94 8-304,-7 0 80,-3 0-496,-28 0-945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30.4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9396,'0'0'4066,"11"16"-4066,32-16 112,12 0-352,14 0 144,-36 0-1697,-2 0-2305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30.8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91 7251,'0'0'649,"7"-14"-260,24-43 35,-29 55-421,0 0 0,0 1-1,0-1 1,0 1 0,0-1-1,0 1 1,0 0 0,1-1-1,-1 1 1,1 0 0,-1 1-1,0-1 1,1 0 0,0 1-1,-1-1 1,1 1 0,-1 0-1,1 0 1,-1 0 0,1 0-1,0 0 1,-1 1 0,1-1-1,-1 1 1,1-1 0,-1 1-1,1 0 1,-1 0 0,0 0-1,1 1 1,-1-1 0,0 0-1,3 3 1,-2 0-10,1 1-1,0 0 1,-1 0 0,0 0-1,0 0 1,-1 1 0,0-1-1,0 1 1,0 0 0,0-1-1,-1 1 1,0 0 0,0 0-1,0 8 1,-1-7 24,1-1 1,-1 1-1,0 0 0,-1 0 0,1 0 1,-1-1-1,-1 1 0,1 0 1,-1-1-1,-1 1 0,1-1 0,-5 9 1,-4-2 61,0-1 1,-21 20 0,20-21 101,0 1 0,-18 22 0,27-30-175,0 1 0,0 0 0,1-1 0,-1 1 0,1 0 0,0 0 1,1 0-1,-1 1 0,1-1 0,0 0 0,0 1 0,1 7 0,-1-10 1,1-1-1,0 1 1,0-1-1,1 0 1,-1 1-1,0-1 1,1 0-1,-1 1 1,1-1-1,0 0 1,0 1-1,0-1 1,0 0-1,0 0 1,0 0-1,3 3 1,-1-3 3,0 0 1,0 0 0,0 0-1,1 0 1,-1 0-1,1-1 1,-1 0 0,1 1-1,0-1 1,4 0-1,21 4-274,0-1 0,0-2 0,0-1 0,44-4 0,-65 2-1860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31.2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 8548,'0'0'432,"-26"99"-128,26-58 64,0-3 65,0-5-305,7-4-128,10-11 0,-8-11-593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31.5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19 7972,'0'0'2654,"16"-3"-2323,4 1-301,0 0 0,0 1 1,0 1-1,0 1 0,37 6 0,-28 1-19,-21-5-171,0 0 0,0-1 0,0 0 1,0 0-1,1-1 0,-1 0 0,1 0 0,-1-1 0,0 0 1,1-1-1,8-1 0,-16 1 137,-1 1-1,1-1 1,0 1 0,0-1 0,-1 1 0,1-1-1,-1 1 1,1-1 0,0 0 0,-1 0 0,1 1-1,-1-1 1,1 0 0,-1 0 0,0 1 0,1-1-1,-1 0 1,0 0 0,0 0 0,1 0 0,-1 0-1,0 1 1,0-1 0,0 0 0,0 0 0,0 0-1,0 0 1,0 0 0,-1 0 0,1 1 0,0-1-1,0 0 1,-1 0 0,1 0 0,0 0 0,-1 1-1,1-1 1,-1 0 0,1 0 0,-1 1 0,1-1-1,-1 0 1,0 1 0,1-1 0,-1 1 0,0-1-1,1 1 1,-1-1 0,0 1 0,0-1 0,0 1-1,1 0 1,-1-1 0,0 1 0,-1 0 0,-4-1 73,0 1 1,1 1-1,-1-1 1,1 1 0,-1 0-1,1 0 1,-1 0-1,1 1 1,0 0 0,-1 0-1,1 0 1,-6 5-1,7-4 12,0 0-1,1 1 1,0-1-1,0 1 0,0 0 1,0 0-1,1 0 1,-1 0-1,1 0 1,0 0-1,0 1 1,1-1-1,-1 1 0,1-1 1,-1 7-1,-1 9 267,0-1-1,2 0 0,0 23 1,1-34-275,0-1 1,1 0 0,-1 1-1,2-1 1,-1 0 0,1 0-1,0 1 1,1-1-1,-1-1 1,1 1 0,4 6-1,-4-10-78,0 0 0,0-1 1,0 1-1,0-1 0,0 0 0,0 0 0,0 0 0,1-1 0,-1 1 0,1-1 0,-1 1 0,1-1 0,-1 0 1,1-1-1,0 1 0,0-1 0,-1 1 0,1-1 0,0 0 0,0-1 0,6 0 0,6 1-766,5 0-1487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5.3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 0 5635,'0'0'4639,"-6"12"-4591,5-11-47,-3 7 9,0 0-1,0 1 1,1-1-1,0 1 1,0 0-1,1 0 1,0 0-1,0 1 1,1 15-1,0 32 266,-1-8 128,9 72 0,-6-107-358,1-1 0,1 1 0,0-1 0,1 0 0,1 0 0,0 0 0,0-1 0,1 0 1,1 0-1,9 13 0,-15-23-47,0 0 0,1 0 1,0 1-1,-1-1 0,1 0 1,0-1-1,0 1 0,0 0 0,0 0 1,0-1-1,1 1 0,-1-1 0,0 0 1,1 0-1,-1 0 0,1 0 1,-1 0-1,1 0 0,-1-1 0,1 1 1,0-1-1,-1 0 0,1 0 1,0 0-1,-1 0 0,1 0 0,0 0 1,-1-1-1,1 1 0,-1-1 1,1 0-1,0 0 0,-1 0 0,0 0 1,1 0-1,-1-1 0,0 1 1,1-1-1,-1 1 0,0-1 0,0 0 1,0 0-1,-1 0 0,1 0 0,0 0 1,-1 0-1,1 0 0,-1 0 1,0-1-1,0 1 0,0-1 0,0 1 1,0-1-1,0 1 0,-1-1 1,1 0-1,-1 1 0,0-5 0,2 1 7,-1 0-1,-1 0 0,1-1 0,-1 1 1,0 0-1,-1-1 0,0 1 0,0 0 0,0 0 1,0 0-1,-4-9 0,3 12 1,0 0 0,0 1 0,0-1 0,0 0 0,0 1 0,-1 0 0,1-1 0,-1 1 0,0 0 0,1 0 0,-1 1 0,0-1 0,0 0 0,0 1 0,-1 0 0,1 0 0,0 0 0,0 0 0,-1 0 0,1 1 0,0-1 0,-6 1 0,5 0-135,-40-1 587,43 1-631,-1 0-1,1 0 1,-1 1-1,1-1 1,-1 0 0,1 1-1,0-1 1,-1 1-1,1-1 1,0 1 0,-1 0-1,1-1 1,0 1-1,0 0 1,0 0 0,0 0-1,0 0 1,0 0-1,0 0 1,0 0 0,0 0-1,0 1 1,0-1-1,1 0 1,-2 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00:32.1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0 318 4962,'0'0'5304,"28"-16"-5320,90-55-8,-110 67-63,-1-1-1,1 0 1,-1 0 0,0-1-1,-1 1 1,1-2 0,-1 1-1,-1-1 1,1 0 0,-1 0-1,0 0 1,-1-1 0,5-10-1,-6 7 0,0 0-1,-1 0 1,-1 0-1,0 0 0,0-1 1,-1 1-1,-2-19 0,2 29 126,0 0-1,0 0 0,0 0 0,0 0 0,0 0 0,0 0 0,-1 0 0,1 0 0,0 0 0,0 0 0,-1 0 0,1 1 0,-1-1 0,1 0 0,0 0 1,-1 0-1,0 0 0,1 1 0,-1-1 0,1 0 0,-1 0 0,0 1 0,0-1 0,1 0 0,-1 1 0,0-1 0,0 1 0,0-1 0,0 1 1,0 0-1,0-1 0,0 1 0,-1-1 0,0 2-20,1-1 0,0 0 1,0 0-1,-1 1 1,1-1-1,0 1 0,0-1 1,-1 1-1,1 0 0,0-1 1,0 1-1,0 0 0,0 0 1,0 0-1,0 0 0,0 0 1,0 0-1,0 0 0,1 0 1,-1 0-1,0 0 0,1 0 1,-1 0-1,0 1 1,1 0-1,-9 21-28,2 0 1,1 0-1,1 0 1,1 1-1,-1 29 0,3 125 266,3-101-83,0-46-26,3 0 1,0 0-1,10 34 1,-6-35-57,-2 0-1,-2 1 1,2 35-1,-7-64-91,1 0 1,0 1-1,-1-1 0,0 0 0,1 0 0,-1 0 1,0 0-1,0 0 0,0 0 0,-1 0 1,1 0-1,0-1 0,-1 1 0,1 0 1,-1-1-1,1 1 0,-1-1 0,0 1 0,0-1 1,1 0-1,-1 0 0,0 0 0,0 0 1,0 0-1,0 0 0,-1-1 0,1 1 0,0-1 1,0 1-1,0-1 0,-3 0 0,-11 3 29,-1-1-1,1-1 0,-19-1 1,22 0 31,11 0-49,-1 0 0,1 0 0,-1 0 0,1-1 0,0 1 0,-1-1 0,1 1 0,-1-1 0,1 0 0,0 0 0,-1 0 0,1 0 0,0 0 0,0 0 0,0-1 0,0 1 0,-3-3 0,4 2 0,0 1-1,1-1 1,-1 0-1,1 0 0,-1 1 1,1-1-1,-1 0 1,1 0-1,0 0 1,0 0-1,0 1 0,0-1 1,0 0-1,0 0 1,0 0-1,1 0 1,-1 1-1,1-1 0,-1 0 1,1 0-1,0 1 1,0-1-1,0 0 1,0 1-1,0-1 0,0 1 1,0-1-1,2-1 1,13-15 46,0 1-1,1 1 1,1 0 0,36-23 0,-35 25-25,90-64-72,30-21-489,-51 28-2641,-70 53-3843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4:51.2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236 20 5939,'0'0'4954,"0"-2"-4910,0 1-1,0 0 1,0 0-1,0 0 1,0 0-1,0-1 1,-1 1-1,1 0 1,0 0-1,-1 0 1,1 0-1,-1 0 1,1 0-1,-1 0 1,-1-1-1,-33 39 615,2 3-1,-49 73 0,70-94-619,2 0 0,1 1 0,0 0 0,1 1 0,1 0-1,1 0 1,1 0 0,1 1 0,-1 26 0,1 1 30,3 0 0,6 56 0,-3-89-65,1 1-1,0-1 1,1 0-1,1 0 1,0 0-1,1 0 1,1-1-1,1 0 1,0 0-1,10 13 1,-9-18-2466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4:51.7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5987,'0'0'4079,"2"16"-3815,8 294 2748,-10-309-2903,0-10 78,1-6-174,0 1-1,1-1 0,0 0 1,1 1-1,1 0 1,0 0-1,1 0 1,1 0-1,9-15 0,-11 21-43,0 1 0,0 0-1,1 0 1,0 0 0,0 1-1,1 0 1,0 0 0,0 0-1,0 1 1,1 0 0,0 0-1,0 0 1,0 1-1,1 0 1,-1 1 0,1 0-1,14-5 1,21 1-565,-14 5-3130,-24 2-332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4:52.1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119 1 5218,'0'0'3629,"-5"0"-3061,3 0-537,-1 0 1,1 0-1,0 0 1,-1 1-1,1-1 1,0 0-1,-1 1 1,1 0-1,0 0 1,0 0-1,0 0 1,0 0-1,0 0 1,0 0-1,-4 3 0,2 1 9,0 0-1,0 0 1,1 0-1,-1 0 0,1 0 1,-3 8-1,-2 2 141,1 0-1,1 0 1,0 1-1,1 0 1,1 0-1,0 0 1,2 0-1,-1 1 1,1 16-1,2-32-172,1-1 0,-1 1 0,0-1 0,0 1 0,0-1 0,1 1 0,-1-1-1,0 0 1,1 1 0,-1-1 0,0 0 0,1 1 0,-1-1 0,0 0-1,1 1 1,-1-1 0,0 0 0,1 0 0,-1 0 0,1 1 0,-1-1-1,1 0 1,-1 0 0,1 0 0,-1 0 0,1 0 0,-1 0 0,0 0-1,1 0 1,-1 0 0,1 0 0,-1 0 0,1 0 0,-1 0 0,1 0 0,0-1-1,20-4 10,-16 1 2,0 0 0,0 0 0,-1-1 0,1 1 0,-1-1 1,0 0-1,0 0 0,-1 0 0,0-1 0,0 1 0,0-1 0,3-9 0,22-78-158,-25 80 42,-3 11 21,0 2-22,0 17-417,-1-8 637,1 0 0,0-1 0,1 1 0,-1-1-1,3 9 1,-2-15-265,-1 0 0,1-1 0,-1 1-1,1-1 1,0 1 0,-1 0 0,1-1-1,0 0 1,0 1 0,0-1-1,0 1 1,0-1 0,1 0 0,-1 0-1,0 0 1,1 0 0,-1 0 0,0 0-1,1 0 1,-1 0 0,1 0 0,-1-1-1,1 1 1,0-1 0,-1 1-1,1-1 1,0 0 0,-1 1 0,1-1-1,0 0 1,1 0 0,4 0-6136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4:52.6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135 346 8900,'0'0'1788,"-15"15"-1121,4-5-641,-52 55 555,58-58-522,-1 0 0,1 0 0,1 1 0,-1-1 0,2 1 0,-1 0 0,1 0 0,0 1 0,0-1 0,-1 12 0,4-18-43,0 0 0,-1-1 0,2 1-1,-1 0 1,0 0 0,0 0 0,0 0 0,1 0 0,-1 0-1,1 0 1,0 0 0,-1-1 0,1 1 0,0 0 0,0-1-1,0 1 1,0 0 0,3 2 0,-3-4-15,-1 1 0,1-1 1,0 1-1,0-1 0,0 1 1,0-1-1,0 0 0,0 1 0,0-1 1,0 0-1,0 0 0,0 0 1,0 0-1,0 0 0,0 0 0,0 0 1,0 0-1,0 0 0,0-1 1,0 1-1,0 0 0,0 0 0,0-1 1,0 1-1,0-1 0,0 1 1,0-1-1,0 1 0,-1-1 0,1 0 1,0 1-1,0-1 0,-1 0 1,1 0-1,0 0 0,-1 1 0,1-1 1,-1 0-1,1-1 0,7-9-20,0-1-1,-1 0 1,0 0 0,-1-1-1,0 0 1,-1 0-1,5-21 1,16-106-893,-9 43-457,32-105-663,-50 268 4212,0 4-1973,-26 72 1193,17-95-1012,1 0 0,-5 92 0,14-88-459,0-29-2803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4: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275 0 4690,'0'0'672,"-28"100"1,-22-25 1248,-5 5-593,0-5 1,15-10-33,10-12-1023,15-10 143,13-10-416,2-6 160,0-12-384,10-9-625,-1-6-2112,3-6-3714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4:53.4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165 0 3346,'0'0'6293,"-21"3"-5386,-65 13-584,83-16-299,1 1 0,-1-1 1,0 1-1,0 0 0,1 0 0,-1 0 0,0 1 1,1-1-1,-1 0 0,1 1 0,0 0 1,-1 0-1,1-1 0,0 1 0,0 0 0,0 1 1,0-1-1,1 0 0,-1 1 0,1-1 0,-1 1 1,1-1-1,0 1 0,0-1 0,0 1 0,0 0 1,0 0-1,1 0 0,-1-1 0,1 1 1,0 0-1,0 0 0,0 0 0,0 0 0,0 0 1,1-1-1,-1 1 0,1 0 0,0 0 0,-1 0 1,1-1-1,1 1 0,-1 0 0,0-1 1,1 1-1,-1-1 0,1 0 0,0 0 0,0 1 1,0-1-1,0 0 0,3 2 0,120 82 32,-120-83-38,26 17 192,-31-19-203,1-1-1,-1 1 1,0-1 0,1 1-1,-1-1 1,0 1 0,1-1 0,-1 1-1,0-1 1,0 1 0,1-1-1,-1 1 1,0-1 0,0 1-1,0 0 1,0-1 0,0 1 0,0-1-1,0 1 1,0 0 0,0-1-1,0 1 1,0-1 0,0 1-1,-1-1 1,1 1 0,0 0 0,0-1-1,-1 1 1,1-1 0,0 1-1,0-1 1,-1 1 0,1-1-1,-1 0 1,1 1 0,0-1 0,-1 1-1,1-1 1,-1 0 0,1 1-1,-1-1 1,1 0 0,-1 1-1,1-1 1,-1 0 0,0 0 0,1 0-1,-1 0 1,1 1 0,-1-1-1,0 0 1,1 0 0,-1 0 0,0 0-1,-12 5 21,0-1 1,-1 0-1,0 0 0,1-2 0,-1 1 0,0-2 1,0 0-1,0-1 0,-26-2 0,39 2-128,1 0-1,-1-1 0,0 1 1,1 0-1,-1 0 0,0-1 1,1 1-1,-1 0 0,0-1 1,1 1-1,-1-1 0,1 1 1,-1-1-1,1 1 0,-1-1 0,1 1 1,-1-1-1,1 0 0,0 1 1,-1-1-1,1 0 0,0 1 1,0-1-1,-1 0 0,1 1 1,0-1-1,0 0 0,0 1 1,0-1-1,0 0 0,0 0 1,0 1-1,0-1 0,0 0 1,0 0-1,0-15-5511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4:53.8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23 4306,'0'0'5146,"22"-6"-4553,-8 2-521,-7 1-49,1 1 1,0 0-1,-1 0 0,1 0 1,0 1-1,12 0 0,-17 1 4,0 1 0,0-1 0,-1 1 0,1-1 0,0 1 0,0 0 0,0 0 0,0 0 0,-1 1 0,1-1 0,-1 0 0,1 1 0,-1 0 0,1 0 0,-1 0 0,0 0 0,0 0-1,0 0 1,0 0 0,0 1 0,-1-1 0,1 1 0,-1-1 0,1 1 0,0 3 0,10 24 227,-1 0-1,-2 1 1,-1 0 0,-2 0-1,4 40 1,-1 166 1164,-9-228-1430,-1 0-1,1 0 1,-1-1 0,-1 1 0,0 0-1,0-1 1,-1 1 0,0-1 0,0 0-1,0 0 1,-1 0 0,-1 0-1,0-1 1,0 0 0,0 0 0,0 0-1,-1 0 1,-1-1 0,1 0 0,-1-1-1,0 1 1,0-1 0,0 0 0,-10 4-1,-2 3-201,0-1-1,-1 0 1,0-2-1,-28 10 1,39-17-486,0 0 1,-1 0-1,1-1 1,-14 1-1,-4-2-4710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11.6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 0 7491,'0'0'3645,"-2"17"-3592,-3 31 275,2 1-1,3-1 1,1 1 0,14 81-1,-3-66-391,-2 0-1,-4 1 0,-2 88 0,-3-147-226,-1-6 210,0 1 1,0-1 0,0 1 0,1-1 0,-1 1-1,0-1 1,0 1 0,0 0 0,0-1 0,0 1-1,0-1 1,0 1 0,0-1 0,0 1 0,0-1-1,-1 1 1,1-1 0,0 1 0,0-1-1,0 1 1,-1-1 0,1 1 0,0-1 0,0 1-1,-1-1 1,1 0 0,0 1 0,-1-1 0,1 1-1,-1-1 1,1 0 0,0 1 0,-1-1 0,1 0-1,-1 0 1,1 1 0,-1-1 0,1 0 0,-1 0-1,0 0 1,-8 0-5066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11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76 5635,'0'0'6162,"123"-36"-6306,-44 32 272,8 1-128,4 2-64,9-6-768,-3-3-1153,-67 4-752,-9-3-1009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07:38:55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6739,'0'0'2447,"10"-1"-2367,0-2-68,1 2 0,-1-1 0,1 1 0,0 1 0,-1 0 0,1 0 1,0 1-1,-1 1 0,1-1 0,-1 2 0,0 0 0,1 0 1,-1 0-1,-1 2 0,1-1 0,0 1 0,13 9 0,-17-8 57,-1-1-1,1 1 0,-1 0 1,0 0-1,-1 1 0,1-1 1,-1 1-1,0 0 0,-1 0 1,0 0-1,0 1 0,0-1 1,-1 1-1,0 0 0,-1-1 1,0 1-1,1 15 0,-3 8 235,-1-1-1,-2 1 1,-10 43-1,7-44-58,2 1 0,-2 42 0,7-59-155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12.3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223 1 4050,'0'0'4298,"-20"0"-3637,-63 1-82,80-1-551,0 0 0,0 0 0,-1 1 0,1-1 0,0 1-1,0 0 1,0 0 0,0 0 0,1 0 0,-1 1-1,0-1 1,0 1 0,1-1 0,-1 1 0,1 0 0,-1 0-1,1 0 1,0 1 0,-4 4 0,2-1 9,0 1 0,1 0 1,0 0-1,0 0 0,-3 13 0,1-4 66,-4 12 153,2 0 0,1 1 0,1 0-1,2 0 1,1 0 0,2 54 0,0-82-260,1 1 1,-1-1-1,0 1 0,0-1 1,1 0-1,-1 1 1,1-1-1,-1 0 1,1 1-1,0-1 1,0 0-1,-1 0 1,1 0-1,0 0 0,0 0 1,0 0-1,0 0 1,0 0-1,0 0 1,0 0-1,1 0 1,-1-1-1,1 2 1,2-1-20,0 1 1,0-1 0,0 0 0,1 0 0,-1 0 0,0 0 0,0-1 0,5 1-1,-3-1-10,0 0-1,0 0 0,0-1 1,0 1-1,0-2 0,0 1 1,0 0-1,-1-1 0,1 0 1,0-1-1,8-4 0,-6 0-89,-1 0-1,-1-1 1,1 0-1,-1-1 1,-1 1-1,1-1 0,-1 0 1,-1 0-1,0-1 1,0 1-1,-1-1 1,4-15-1,-2-3-16,-1 1 0,-1-1 0,0-38 0,-3 65 460,0 10 190,0 11-305,1 0 0,1 0 1,1 0-1,9 31 0,-10-44-252,0 1 0,1 0 0,0-1 0,0 0 0,1 0 0,0 0-1,0 0 1,0-1 0,1 1 0,0-1 0,1-1 0,-1 1 0,1-1 0,10 8 0,-7-10-1687,-4-3-1406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12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7187,'0'0'2031,"3"17"-1802,1 11-158,22 106 1459,-23-119-1437,1 0 0,1 0 0,0 0 0,1-1 0,0 0 0,17 24 0,-23-37-112,0-1 0,0 0 0,0 1 0,0-1 0,0 0 0,0 1 1,0-1-1,0 0 0,0 1 0,1-1 0,-1 0 0,0 1 0,0-1 0,0 0 0,1 0 1,-1 1-1,0-1 0,0 0 0,1 0 0,-1 1 0,0-1 0,1 0 0,-1 0 1,0 0-1,0 0 0,1 0 0,-1 1 0,0-1 0,1 0 0,-1 0 0,0 0 0,1 0 1,-1 0-1,1 0 0,-1 0 0,0 0 0,1 0 0,-1 0 0,0 0 0,1 0 1,-1 0-1,0-1 0,1 1 0,-1 0 0,0 0 0,0 0 0,1 0 0,-1-1 1,0 1-1,1 0 0,-1 0 0,0 0 0,1-1 0,2-26-298,-11-38 141,-8 13 40,10 36 119,1 1 1,1-1-1,1 0 1,0 0 0,-1-17-1,4 31 260,16 23 539,-2-7-576,11 12 229,0 0 0,21 34 0,-40-51-563,0 0 0,-1 0 0,0 0 0,-1 1 0,0 0 0,0-1 1,-1 2-1,-1-1 0,1 0 0,-2 0 0,2 19 0,-3-26-1558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1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211 1 2529,'0'0'8745,"-25"0"-8334,19 0-391,-1 1 0,1 1 0,0-1 0,-1 1 0,1 0 0,0 0 0,0 1 0,0 0 0,0 0 0,1 0 0,-1 1-1,1 0 1,0 0 0,0 0 0,0 1 0,0 0 0,1 0 0,0 0 0,0 0 0,0 0 0,-5 12 0,0 0 21,0 0 0,2 1 0,-1 0 0,2 0 0,1 1 0,-5 24 0,7-22-18,0-1-1,2 0 1,0 1-1,1-1 1,1 1-1,0-1 1,2 1 0,7 26-1,-8-40-6,1 1 0,0-1 0,0 0 0,0 0 0,1 0 0,0 0 0,1-1 0,0 1 0,0-1 0,0 0 0,0-1 0,1 1 0,0-1 0,0 0 0,1-1 0,-1 1 0,1-1 0,0-1 0,0 1 0,0-1 0,0 0 0,1-1 0,-1 0 0,14 2 0,-8-2 5,0 0 1,0-2-1,0 1 1,0-2-1,0 0 1,-1 0-1,1-1 1,0-1-1,-1 0 0,1 0 1,-1-2-1,0 1 1,0-2-1,11-6 1,-14 7-40,-2 0 0,1-1 0,0 0 0,-1 0 1,0 0-1,-1-1 0,1 0 0,-1 0 0,0-1 1,-1 0-1,0 0 0,0 0 0,-1-1 0,0 1 0,-1-1 1,0 0-1,0 0 0,0 0 0,1-19 0,-2 11-3,-2 1 0,0-1-1,-1 1 1,0-1 0,-1 0-1,-1 1 1,-1 0 0,0 0 0,-1 0-1,-10-21 1,9 25-46,0 1 0,-1 0 0,0 1 0,0 0 0,-1 0 0,-1 0 1,0 1-1,0 0 0,-1 1 0,0 0 0,0 1 0,0 0 0,-1 0 0,-17-7 0,20 11-190,0 0-1,0 0 0,0 1 1,-14-2-1,-17 1-3691,27 3 1271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1.8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80 2177,'0'0'3330,"142"-24"-2194,-84 14-31,6 1-33,-2 1-496,0-2-288,-10 1-144,-10 3-144,-10 3 0,-11 3-32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2.3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 7331,'0'0'417,"132"-2"-481,-113 1-1185,-5-2-1424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2.6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5491,'0'0'5218,"93"22"-4738,-48-22-448,3 0 32,8 0-64,0 0-592,4 0-849,-42-6-1552,-4-2-1153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3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8116,'0'0'2363,"21"20"-1453,-5-4-714,127 109 956,-101-91-908,1-2 1,2-2 0,0-2 0,65 29 0,-96-53-416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3.4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260 0 5795,'0'0'2161,"-107"84"-1585,71-38 544,3 1-431,2 1-177,7-6-352,5-8-160,10-8-32,9-10-576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3.8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 0 5074,'0'0'2695,"0"16"-1863,-1 18-406,-2 1 0,-12 56 0,13-83-357,0-1-1,1 1 1,0 0 0,0 0-1,1 12 1,0-19-56,0 0-1,0 1 1,0-1 0,0 1 0,1-1 0,-1 0-1,0 1 1,1-1 0,-1 0 0,1 1 0,0-1-1,-1 0 1,1 0 0,0 1 0,0-1 0,0 0-1,0 0 1,0 0 0,0 0 0,0 0 0,0-1-1,0 1 1,0 0 0,1 0 0,-1-1 0,0 1-1,1 0 1,-1-1 0,0 0 0,1 1 0,-1-1-1,0 0 1,1 0 0,-1 1 0,3-1 0,10 0-130,39 0 147,-23-11-3172,-20 3-1148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15:16:24.1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4370,'0'0'5346,"24"0"-4881,-5 0-321,2 0-128,3 3 0,7-2-16,7-1-545,-27 0-1824,7 0-4018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582fa11c66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582fa11c66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7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38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824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0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516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444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749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62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5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09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5e0f666cd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5e0f666cd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424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58719f21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58719f21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801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178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040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58719f21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58719f21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129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640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937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627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50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58719f21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58719f21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173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070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184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162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60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104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8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154">
            <a:off x="1181025" y="1261012"/>
            <a:ext cx="6694500" cy="189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>
                <a:latin typeface="Cairo Black"/>
                <a:ea typeface="Cairo Black"/>
                <a:cs typeface="Cairo Black"/>
                <a:sym typeface="Cair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00350" y="3197150"/>
            <a:ext cx="3543300" cy="457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333333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435400" y="-1021425"/>
            <a:ext cx="2349881" cy="2062278"/>
            <a:chOff x="6057275" y="-929775"/>
            <a:chExt cx="2349881" cy="2062278"/>
          </a:xfrm>
        </p:grpSpPr>
        <p:sp>
          <p:nvSpPr>
            <p:cNvPr id="12" name="Google Shape;12;p2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1724375" y="-403225"/>
            <a:ext cx="1114500" cy="111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16" name="Google Shape;16;p2"/>
          <p:cNvGrpSpPr/>
          <p:nvPr/>
        </p:nvGrpSpPr>
        <p:grpSpPr>
          <a:xfrm>
            <a:off x="-637600" y="4204225"/>
            <a:ext cx="1818629" cy="1818629"/>
            <a:chOff x="-637600" y="4204225"/>
            <a:chExt cx="1818629" cy="1818629"/>
          </a:xfrm>
        </p:grpSpPr>
        <p:sp>
          <p:nvSpPr>
            <p:cNvPr id="17" name="Google Shape;17;p2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361134" y="272791"/>
            <a:ext cx="704185" cy="184398"/>
            <a:chOff x="1365250" y="1915800"/>
            <a:chExt cx="232750" cy="60950"/>
          </a:xfrm>
        </p:grpSpPr>
        <p:sp>
          <p:nvSpPr>
            <p:cNvPr id="20" name="Google Shape;20;p2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7" y="0"/>
                  </a:moveTo>
                  <a:cubicBezTo>
                    <a:pt x="2014" y="0"/>
                    <a:pt x="1920" y="36"/>
                    <a:pt x="1847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3" y="2402"/>
                    <a:pt x="307" y="2437"/>
                    <a:pt x="401" y="2437"/>
                  </a:cubicBezTo>
                  <a:cubicBezTo>
                    <a:pt x="495" y="2437"/>
                    <a:pt x="589" y="2402"/>
                    <a:pt x="659" y="2331"/>
                  </a:cubicBezTo>
                  <a:lnTo>
                    <a:pt x="2364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4" y="109"/>
                  </a:cubicBezTo>
                  <a:cubicBezTo>
                    <a:pt x="2294" y="36"/>
                    <a:pt x="2201" y="0"/>
                    <a:pt x="2107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1" y="0"/>
                  </a:moveTo>
                  <a:cubicBezTo>
                    <a:pt x="307" y="0"/>
                    <a:pt x="213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47" y="2331"/>
                  </a:lnTo>
                  <a:cubicBezTo>
                    <a:pt x="1920" y="2402"/>
                    <a:pt x="2014" y="2437"/>
                    <a:pt x="2107" y="2437"/>
                  </a:cubicBezTo>
                  <a:cubicBezTo>
                    <a:pt x="2201" y="2437"/>
                    <a:pt x="2294" y="2402"/>
                    <a:pt x="2364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4" y="1814"/>
                  </a:cubicBezTo>
                  <a:lnTo>
                    <a:pt x="659" y="109"/>
                  </a:lnTo>
                  <a:cubicBezTo>
                    <a:pt x="589" y="36"/>
                    <a:pt x="495" y="0"/>
                    <a:pt x="401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8" y="0"/>
                  </a:moveTo>
                  <a:cubicBezTo>
                    <a:pt x="2015" y="0"/>
                    <a:pt x="1922" y="36"/>
                    <a:pt x="1851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5" y="2402"/>
                    <a:pt x="309" y="2437"/>
                    <a:pt x="402" y="2437"/>
                  </a:cubicBezTo>
                  <a:cubicBezTo>
                    <a:pt x="496" y="2437"/>
                    <a:pt x="589" y="2402"/>
                    <a:pt x="659" y="2331"/>
                  </a:cubicBezTo>
                  <a:lnTo>
                    <a:pt x="2368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8" y="109"/>
                  </a:cubicBezTo>
                  <a:cubicBezTo>
                    <a:pt x="2296" y="36"/>
                    <a:pt x="2202" y="0"/>
                    <a:pt x="2108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2" y="0"/>
                  </a:moveTo>
                  <a:cubicBezTo>
                    <a:pt x="309" y="0"/>
                    <a:pt x="215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51" y="2331"/>
                  </a:lnTo>
                  <a:cubicBezTo>
                    <a:pt x="1922" y="2402"/>
                    <a:pt x="2015" y="2437"/>
                    <a:pt x="2108" y="2437"/>
                  </a:cubicBezTo>
                  <a:cubicBezTo>
                    <a:pt x="2202" y="2437"/>
                    <a:pt x="2296" y="2402"/>
                    <a:pt x="2368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8" y="1814"/>
                  </a:cubicBezTo>
                  <a:lnTo>
                    <a:pt x="659" y="109"/>
                  </a:lnTo>
                  <a:cubicBezTo>
                    <a:pt x="589" y="36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2111" y="0"/>
                  </a:moveTo>
                  <a:cubicBezTo>
                    <a:pt x="2018" y="0"/>
                    <a:pt x="1924" y="36"/>
                    <a:pt x="1851" y="109"/>
                  </a:cubicBezTo>
                  <a:lnTo>
                    <a:pt x="146" y="1814"/>
                  </a:lnTo>
                  <a:cubicBezTo>
                    <a:pt x="1" y="1956"/>
                    <a:pt x="1" y="2190"/>
                    <a:pt x="146" y="2331"/>
                  </a:cubicBezTo>
                  <a:cubicBezTo>
                    <a:pt x="217" y="2402"/>
                    <a:pt x="311" y="2437"/>
                    <a:pt x="405" y="2437"/>
                  </a:cubicBezTo>
                  <a:cubicBezTo>
                    <a:pt x="499" y="2437"/>
                    <a:pt x="593" y="2402"/>
                    <a:pt x="663" y="2331"/>
                  </a:cubicBezTo>
                  <a:lnTo>
                    <a:pt x="2368" y="626"/>
                  </a:lnTo>
                  <a:cubicBezTo>
                    <a:pt x="2441" y="554"/>
                    <a:pt x="2478" y="461"/>
                    <a:pt x="2478" y="368"/>
                  </a:cubicBezTo>
                  <a:cubicBezTo>
                    <a:pt x="2478" y="275"/>
                    <a:pt x="2441" y="178"/>
                    <a:pt x="2368" y="109"/>
                  </a:cubicBezTo>
                  <a:cubicBezTo>
                    <a:pt x="2298" y="36"/>
                    <a:pt x="2205" y="0"/>
                    <a:pt x="2111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405" y="0"/>
                  </a:moveTo>
                  <a:cubicBezTo>
                    <a:pt x="311" y="0"/>
                    <a:pt x="217" y="36"/>
                    <a:pt x="146" y="109"/>
                  </a:cubicBezTo>
                  <a:cubicBezTo>
                    <a:pt x="1" y="251"/>
                    <a:pt x="1" y="481"/>
                    <a:pt x="146" y="626"/>
                  </a:cubicBezTo>
                  <a:lnTo>
                    <a:pt x="1851" y="2331"/>
                  </a:lnTo>
                  <a:cubicBezTo>
                    <a:pt x="1924" y="2402"/>
                    <a:pt x="2018" y="2437"/>
                    <a:pt x="2111" y="2437"/>
                  </a:cubicBezTo>
                  <a:cubicBezTo>
                    <a:pt x="2205" y="2437"/>
                    <a:pt x="2298" y="2402"/>
                    <a:pt x="2368" y="2331"/>
                  </a:cubicBezTo>
                  <a:cubicBezTo>
                    <a:pt x="2441" y="2259"/>
                    <a:pt x="2478" y="2166"/>
                    <a:pt x="2478" y="2073"/>
                  </a:cubicBezTo>
                  <a:cubicBezTo>
                    <a:pt x="2478" y="1980"/>
                    <a:pt x="2441" y="1887"/>
                    <a:pt x="2368" y="1814"/>
                  </a:cubicBezTo>
                  <a:lnTo>
                    <a:pt x="663" y="109"/>
                  </a:lnTo>
                  <a:cubicBezTo>
                    <a:pt x="593" y="36"/>
                    <a:pt x="499" y="0"/>
                    <a:pt x="405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6536275" y="4795925"/>
            <a:ext cx="654045" cy="65849"/>
          </a:xfrm>
          <a:custGeom>
            <a:avLst/>
            <a:gdLst/>
            <a:ahLst/>
            <a:cxnLst/>
            <a:rect l="l" t="t" r="r" b="b"/>
            <a:pathLst>
              <a:path w="5145" h="518" fill="none" extrusionOk="0">
                <a:moveTo>
                  <a:pt x="5144" y="518"/>
                </a:moveTo>
                <a:cubicBezTo>
                  <a:pt x="4631" y="518"/>
                  <a:pt x="4631" y="1"/>
                  <a:pt x="4118" y="1"/>
                </a:cubicBezTo>
                <a:cubicBezTo>
                  <a:pt x="3601" y="1"/>
                  <a:pt x="3601" y="518"/>
                  <a:pt x="3088" y="518"/>
                </a:cubicBezTo>
                <a:cubicBezTo>
                  <a:pt x="2575" y="518"/>
                  <a:pt x="2575" y="1"/>
                  <a:pt x="2057" y="1"/>
                </a:cubicBezTo>
                <a:cubicBezTo>
                  <a:pt x="1544" y="1"/>
                  <a:pt x="1544" y="518"/>
                  <a:pt x="1031" y="518"/>
                </a:cubicBezTo>
                <a:cubicBezTo>
                  <a:pt x="514" y="518"/>
                  <a:pt x="514" y="1"/>
                  <a:pt x="1" y="1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315175" y="3080825"/>
            <a:ext cx="796100" cy="633050"/>
            <a:chOff x="5898025" y="1440475"/>
            <a:chExt cx="796100" cy="633050"/>
          </a:xfrm>
        </p:grpSpPr>
        <p:sp>
          <p:nvSpPr>
            <p:cNvPr id="28" name="Google Shape;28;p2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218925" y="1040850"/>
            <a:ext cx="398301" cy="234701"/>
            <a:chOff x="218925" y="1040850"/>
            <a:chExt cx="398301" cy="234701"/>
          </a:xfrm>
        </p:grpSpPr>
        <p:sp>
          <p:nvSpPr>
            <p:cNvPr id="36" name="Google Shape;36;p2"/>
            <p:cNvSpPr/>
            <p:nvPr/>
          </p:nvSpPr>
          <p:spPr>
            <a:xfrm>
              <a:off x="278323" y="1118023"/>
              <a:ext cx="338904" cy="157529"/>
            </a:xfrm>
            <a:custGeom>
              <a:avLst/>
              <a:gdLst/>
              <a:ahLst/>
              <a:cxnLst/>
              <a:rect l="l" t="t" r="r" b="b"/>
              <a:pathLst>
                <a:path w="9266" h="4307" fill="none" extrusionOk="0">
                  <a:moveTo>
                    <a:pt x="1" y="4307"/>
                  </a:moveTo>
                  <a:lnTo>
                    <a:pt x="9265" y="0"/>
                  </a:ln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18925" y="1040850"/>
              <a:ext cx="194067" cy="90194"/>
            </a:xfrm>
            <a:custGeom>
              <a:avLst/>
              <a:gdLst/>
              <a:ahLst/>
              <a:cxnLst/>
              <a:rect l="l" t="t" r="r" b="b"/>
              <a:pathLst>
                <a:path w="5306" h="2466" fill="none" extrusionOk="0">
                  <a:moveTo>
                    <a:pt x="1" y="2466"/>
                  </a:moveTo>
                  <a:lnTo>
                    <a:pt x="5306" y="1"/>
                  </a:ln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8680900" y="2653450"/>
            <a:ext cx="184400" cy="184400"/>
          </a:xfrm>
          <a:custGeom>
            <a:avLst/>
            <a:gdLst/>
            <a:ahLst/>
            <a:cxnLst/>
            <a:rect l="l" t="t" r="r" b="b"/>
            <a:pathLst>
              <a:path w="1932" h="1932" fill="none" extrusionOk="0">
                <a:moveTo>
                  <a:pt x="347" y="1592"/>
                </a:moveTo>
                <a:cubicBezTo>
                  <a:pt x="691" y="1932"/>
                  <a:pt x="1248" y="1932"/>
                  <a:pt x="1592" y="1588"/>
                </a:cubicBezTo>
                <a:cubicBezTo>
                  <a:pt x="1931" y="1241"/>
                  <a:pt x="1931" y="683"/>
                  <a:pt x="1588" y="344"/>
                </a:cubicBezTo>
                <a:cubicBezTo>
                  <a:pt x="1240" y="0"/>
                  <a:pt x="683" y="0"/>
                  <a:pt x="343" y="348"/>
                </a:cubicBezTo>
                <a:cubicBezTo>
                  <a:pt x="0" y="691"/>
                  <a:pt x="4" y="1249"/>
                  <a:pt x="347" y="1592"/>
                </a:cubicBezTo>
                <a:close/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7732088" y="3559375"/>
            <a:ext cx="1053175" cy="1009100"/>
            <a:chOff x="773650" y="3990800"/>
            <a:chExt cx="1053175" cy="1009100"/>
          </a:xfrm>
        </p:grpSpPr>
        <p:sp>
          <p:nvSpPr>
            <p:cNvPr id="40" name="Google Shape;40;p2"/>
            <p:cNvSpPr/>
            <p:nvPr/>
          </p:nvSpPr>
          <p:spPr>
            <a:xfrm>
              <a:off x="1093950" y="3990800"/>
              <a:ext cx="425175" cy="1009100"/>
            </a:xfrm>
            <a:custGeom>
              <a:avLst/>
              <a:gdLst/>
              <a:ahLst/>
              <a:cxnLst/>
              <a:rect l="l" t="t" r="r" b="b"/>
              <a:pathLst>
                <a:path w="17007" h="40364" extrusionOk="0">
                  <a:moveTo>
                    <a:pt x="13768" y="961"/>
                  </a:moveTo>
                  <a:cubicBezTo>
                    <a:pt x="13888" y="961"/>
                    <a:pt x="14003" y="977"/>
                    <a:pt x="14113" y="1010"/>
                  </a:cubicBezTo>
                  <a:cubicBezTo>
                    <a:pt x="14235" y="1042"/>
                    <a:pt x="14349" y="1099"/>
                    <a:pt x="14454" y="1172"/>
                  </a:cubicBezTo>
                  <a:cubicBezTo>
                    <a:pt x="15462" y="1847"/>
                    <a:pt x="16039" y="4123"/>
                    <a:pt x="16007" y="7440"/>
                  </a:cubicBezTo>
                  <a:cubicBezTo>
                    <a:pt x="15966" y="11416"/>
                    <a:pt x="15105" y="16464"/>
                    <a:pt x="13584" y="21667"/>
                  </a:cubicBezTo>
                  <a:cubicBezTo>
                    <a:pt x="12056" y="26870"/>
                    <a:pt x="10056" y="31593"/>
                    <a:pt x="7951" y="34958"/>
                  </a:cubicBezTo>
                  <a:cubicBezTo>
                    <a:pt x="6176" y="37784"/>
                    <a:pt x="4448" y="39405"/>
                    <a:pt x="3238" y="39405"/>
                  </a:cubicBezTo>
                  <a:cubicBezTo>
                    <a:pt x="3118" y="39405"/>
                    <a:pt x="3003" y="39389"/>
                    <a:pt x="2894" y="39356"/>
                  </a:cubicBezTo>
                  <a:cubicBezTo>
                    <a:pt x="1675" y="38991"/>
                    <a:pt x="967" y="36592"/>
                    <a:pt x="1000" y="32918"/>
                  </a:cubicBezTo>
                  <a:cubicBezTo>
                    <a:pt x="1041" y="28951"/>
                    <a:pt x="1902" y="23894"/>
                    <a:pt x="3423" y="18691"/>
                  </a:cubicBezTo>
                  <a:cubicBezTo>
                    <a:pt x="4951" y="13489"/>
                    <a:pt x="6951" y="8773"/>
                    <a:pt x="9056" y="5408"/>
                  </a:cubicBezTo>
                  <a:cubicBezTo>
                    <a:pt x="10831" y="2576"/>
                    <a:pt x="12558" y="961"/>
                    <a:pt x="13768" y="961"/>
                  </a:cubicBezTo>
                  <a:close/>
                  <a:moveTo>
                    <a:pt x="13759" y="1"/>
                  </a:moveTo>
                  <a:cubicBezTo>
                    <a:pt x="12154" y="1"/>
                    <a:pt x="10265" y="1677"/>
                    <a:pt x="8243" y="4896"/>
                  </a:cubicBezTo>
                  <a:cubicBezTo>
                    <a:pt x="6089" y="8334"/>
                    <a:pt x="4049" y="13139"/>
                    <a:pt x="2504" y="18423"/>
                  </a:cubicBezTo>
                  <a:cubicBezTo>
                    <a:pt x="951" y="23707"/>
                    <a:pt x="81" y="28853"/>
                    <a:pt x="41" y="32910"/>
                  </a:cubicBezTo>
                  <a:cubicBezTo>
                    <a:pt x="0" y="36682"/>
                    <a:pt x="683" y="39104"/>
                    <a:pt x="2008" y="39990"/>
                  </a:cubicBezTo>
                  <a:cubicBezTo>
                    <a:pt x="2203" y="40112"/>
                    <a:pt x="2406" y="40210"/>
                    <a:pt x="2618" y="40275"/>
                  </a:cubicBezTo>
                  <a:cubicBezTo>
                    <a:pt x="2820" y="40334"/>
                    <a:pt x="3029" y="40363"/>
                    <a:pt x="3242" y="40363"/>
                  </a:cubicBezTo>
                  <a:cubicBezTo>
                    <a:pt x="4848" y="40363"/>
                    <a:pt x="6739" y="38692"/>
                    <a:pt x="8764" y="35462"/>
                  </a:cubicBezTo>
                  <a:cubicBezTo>
                    <a:pt x="10918" y="32032"/>
                    <a:pt x="12958" y="27227"/>
                    <a:pt x="14503" y="21935"/>
                  </a:cubicBezTo>
                  <a:cubicBezTo>
                    <a:pt x="16056" y="16651"/>
                    <a:pt x="16926" y="11505"/>
                    <a:pt x="16966" y="7448"/>
                  </a:cubicBezTo>
                  <a:cubicBezTo>
                    <a:pt x="17007" y="3140"/>
                    <a:pt x="16113" y="595"/>
                    <a:pt x="14389" y="91"/>
                  </a:cubicBezTo>
                  <a:cubicBezTo>
                    <a:pt x="14185" y="31"/>
                    <a:pt x="13975" y="1"/>
                    <a:pt x="13759" y="1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3650" y="4302175"/>
              <a:ext cx="1053175" cy="386575"/>
            </a:xfrm>
            <a:custGeom>
              <a:avLst/>
              <a:gdLst/>
              <a:ahLst/>
              <a:cxnLst/>
              <a:rect l="l" t="t" r="r" b="b"/>
              <a:pathLst>
                <a:path w="42127" h="15463" extrusionOk="0">
                  <a:moveTo>
                    <a:pt x="32864" y="963"/>
                  </a:moveTo>
                  <a:cubicBezTo>
                    <a:pt x="33423" y="963"/>
                    <a:pt x="33964" y="975"/>
                    <a:pt x="34485" y="1001"/>
                  </a:cubicBezTo>
                  <a:cubicBezTo>
                    <a:pt x="37046" y="1131"/>
                    <a:pt x="38965" y="1586"/>
                    <a:pt x="39989" y="2269"/>
                  </a:cubicBezTo>
                  <a:cubicBezTo>
                    <a:pt x="40428" y="2562"/>
                    <a:pt x="40704" y="2903"/>
                    <a:pt x="40794" y="3277"/>
                  </a:cubicBezTo>
                  <a:cubicBezTo>
                    <a:pt x="41070" y="4513"/>
                    <a:pt x="39314" y="6301"/>
                    <a:pt x="36095" y="8057"/>
                  </a:cubicBezTo>
                  <a:cubicBezTo>
                    <a:pt x="32607" y="9968"/>
                    <a:pt x="27778" y="11675"/>
                    <a:pt x="22494" y="12886"/>
                  </a:cubicBezTo>
                  <a:cubicBezTo>
                    <a:pt x="17636" y="13998"/>
                    <a:pt x="13290" y="14478"/>
                    <a:pt x="9851" y="14478"/>
                  </a:cubicBezTo>
                  <a:cubicBezTo>
                    <a:pt x="5164" y="14478"/>
                    <a:pt x="2161" y="13586"/>
                    <a:pt x="1837" y="12179"/>
                  </a:cubicBezTo>
                  <a:cubicBezTo>
                    <a:pt x="1285" y="9740"/>
                    <a:pt x="8658" y="5188"/>
                    <a:pt x="20137" y="2570"/>
                  </a:cubicBezTo>
                  <a:cubicBezTo>
                    <a:pt x="24726" y="1518"/>
                    <a:pt x="29175" y="963"/>
                    <a:pt x="32864" y="963"/>
                  </a:cubicBezTo>
                  <a:close/>
                  <a:moveTo>
                    <a:pt x="32843" y="1"/>
                  </a:moveTo>
                  <a:cubicBezTo>
                    <a:pt x="29083" y="1"/>
                    <a:pt x="24571" y="564"/>
                    <a:pt x="19925" y="1627"/>
                  </a:cubicBezTo>
                  <a:cubicBezTo>
                    <a:pt x="10024" y="3895"/>
                    <a:pt x="0" y="8431"/>
                    <a:pt x="902" y="12390"/>
                  </a:cubicBezTo>
                  <a:cubicBezTo>
                    <a:pt x="1057" y="13049"/>
                    <a:pt x="1480" y="13585"/>
                    <a:pt x="2130" y="14016"/>
                  </a:cubicBezTo>
                  <a:cubicBezTo>
                    <a:pt x="3635" y="15022"/>
                    <a:pt x="6348" y="15463"/>
                    <a:pt x="9640" y="15463"/>
                  </a:cubicBezTo>
                  <a:cubicBezTo>
                    <a:pt x="13531" y="15463"/>
                    <a:pt x="18231" y="14847"/>
                    <a:pt x="22706" y="13821"/>
                  </a:cubicBezTo>
                  <a:cubicBezTo>
                    <a:pt x="28079" y="12594"/>
                    <a:pt x="32998" y="10846"/>
                    <a:pt x="36558" y="8903"/>
                  </a:cubicBezTo>
                  <a:cubicBezTo>
                    <a:pt x="40338" y="6838"/>
                    <a:pt x="42127" y="4814"/>
                    <a:pt x="41729" y="3058"/>
                  </a:cubicBezTo>
                  <a:cubicBezTo>
                    <a:pt x="41322" y="1302"/>
                    <a:pt x="38834" y="261"/>
                    <a:pt x="34534" y="42"/>
                  </a:cubicBezTo>
                  <a:cubicBezTo>
                    <a:pt x="33990" y="14"/>
                    <a:pt x="33425" y="1"/>
                    <a:pt x="32843" y="1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15900" y="4096575"/>
              <a:ext cx="781275" cy="797150"/>
            </a:xfrm>
            <a:custGeom>
              <a:avLst/>
              <a:gdLst/>
              <a:ahLst/>
              <a:cxnLst/>
              <a:rect l="l" t="t" r="r" b="b"/>
              <a:pathLst>
                <a:path w="31251" h="31886" extrusionOk="0">
                  <a:moveTo>
                    <a:pt x="3173" y="981"/>
                  </a:moveTo>
                  <a:cubicBezTo>
                    <a:pt x="4619" y="981"/>
                    <a:pt x="6945" y="1967"/>
                    <a:pt x="9748" y="3835"/>
                  </a:cubicBezTo>
                  <a:cubicBezTo>
                    <a:pt x="12634" y="5762"/>
                    <a:pt x="16024" y="8632"/>
                    <a:pt x="19487" y="12330"/>
                  </a:cubicBezTo>
                  <a:cubicBezTo>
                    <a:pt x="23194" y="16289"/>
                    <a:pt x="26243" y="20411"/>
                    <a:pt x="28064" y="23939"/>
                  </a:cubicBezTo>
                  <a:cubicBezTo>
                    <a:pt x="29746" y="27207"/>
                    <a:pt x="30202" y="29671"/>
                    <a:pt x="29275" y="30532"/>
                  </a:cubicBezTo>
                  <a:cubicBezTo>
                    <a:pt x="28998" y="30792"/>
                    <a:pt x="28587" y="30919"/>
                    <a:pt x="28063" y="30919"/>
                  </a:cubicBezTo>
                  <a:cubicBezTo>
                    <a:pt x="26833" y="30919"/>
                    <a:pt x="24980" y="30218"/>
                    <a:pt x="22779" y="28890"/>
                  </a:cubicBezTo>
                  <a:cubicBezTo>
                    <a:pt x="19373" y="26833"/>
                    <a:pt x="15463" y="23525"/>
                    <a:pt x="11764" y="19566"/>
                  </a:cubicBezTo>
                  <a:cubicBezTo>
                    <a:pt x="8057" y="15607"/>
                    <a:pt x="5008" y="11485"/>
                    <a:pt x="3187" y="7957"/>
                  </a:cubicBezTo>
                  <a:cubicBezTo>
                    <a:pt x="1505" y="4697"/>
                    <a:pt x="1049" y="2234"/>
                    <a:pt x="1976" y="1364"/>
                  </a:cubicBezTo>
                  <a:cubicBezTo>
                    <a:pt x="2250" y="1107"/>
                    <a:pt x="2655" y="981"/>
                    <a:pt x="3173" y="981"/>
                  </a:cubicBezTo>
                  <a:close/>
                  <a:moveTo>
                    <a:pt x="3221" y="0"/>
                  </a:moveTo>
                  <a:cubicBezTo>
                    <a:pt x="2449" y="0"/>
                    <a:pt x="1803" y="210"/>
                    <a:pt x="1318" y="665"/>
                  </a:cubicBezTo>
                  <a:cubicBezTo>
                    <a:pt x="1" y="1892"/>
                    <a:pt x="350" y="4567"/>
                    <a:pt x="2334" y="8396"/>
                  </a:cubicBezTo>
                  <a:cubicBezTo>
                    <a:pt x="4195" y="12005"/>
                    <a:pt x="7293" y="16200"/>
                    <a:pt x="11057" y="20224"/>
                  </a:cubicBezTo>
                  <a:cubicBezTo>
                    <a:pt x="14374" y="23760"/>
                    <a:pt x="17853" y="26801"/>
                    <a:pt x="21007" y="28906"/>
                  </a:cubicBezTo>
                  <a:cubicBezTo>
                    <a:pt x="21438" y="29191"/>
                    <a:pt x="21861" y="29459"/>
                    <a:pt x="22284" y="29711"/>
                  </a:cubicBezTo>
                  <a:cubicBezTo>
                    <a:pt x="24677" y="31156"/>
                    <a:pt x="26629" y="31886"/>
                    <a:pt x="28065" y="31886"/>
                  </a:cubicBezTo>
                  <a:cubicBezTo>
                    <a:pt x="28844" y="31886"/>
                    <a:pt x="29470" y="31671"/>
                    <a:pt x="29933" y="31240"/>
                  </a:cubicBezTo>
                  <a:cubicBezTo>
                    <a:pt x="31250" y="30004"/>
                    <a:pt x="30901" y="27329"/>
                    <a:pt x="28917" y="23500"/>
                  </a:cubicBezTo>
                  <a:cubicBezTo>
                    <a:pt x="27055" y="19899"/>
                    <a:pt x="23958" y="15696"/>
                    <a:pt x="20194" y="11680"/>
                  </a:cubicBezTo>
                  <a:cubicBezTo>
                    <a:pt x="14394" y="5479"/>
                    <a:pt x="7167" y="0"/>
                    <a:pt x="3221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1494275" y="2344125"/>
            <a:ext cx="51450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1494275" y="1144500"/>
            <a:ext cx="1413300" cy="1132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1494275" y="3404325"/>
            <a:ext cx="3762000" cy="418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157550" y="4096150"/>
            <a:ext cx="2349881" cy="2062278"/>
            <a:chOff x="6057275" y="-929775"/>
            <a:chExt cx="2349881" cy="2062278"/>
          </a:xfrm>
        </p:grpSpPr>
        <p:sp>
          <p:nvSpPr>
            <p:cNvPr id="48" name="Google Shape;48;p3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7419600" y="-611200"/>
            <a:ext cx="1818629" cy="1818629"/>
            <a:chOff x="-637600" y="4204225"/>
            <a:chExt cx="1818629" cy="1818629"/>
          </a:xfrm>
        </p:grpSpPr>
        <p:sp>
          <p:nvSpPr>
            <p:cNvPr id="52" name="Google Shape;52;p3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-389300" y="-1139100"/>
            <a:ext cx="2349881" cy="2062278"/>
            <a:chOff x="6057275" y="-929775"/>
            <a:chExt cx="2349881" cy="2062278"/>
          </a:xfrm>
        </p:grpSpPr>
        <p:sp>
          <p:nvSpPr>
            <p:cNvPr id="55" name="Google Shape;55;p3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7744807" y="4212914"/>
            <a:ext cx="1735341" cy="1320465"/>
            <a:chOff x="5794800" y="2218800"/>
            <a:chExt cx="1148700" cy="874075"/>
          </a:xfrm>
        </p:grpSpPr>
        <p:sp>
          <p:nvSpPr>
            <p:cNvPr id="59" name="Google Shape;59;p3"/>
            <p:cNvSpPr/>
            <p:nvPr/>
          </p:nvSpPr>
          <p:spPr>
            <a:xfrm>
              <a:off x="6733550" y="2828625"/>
              <a:ext cx="157725" cy="239675"/>
            </a:xfrm>
            <a:custGeom>
              <a:avLst/>
              <a:gdLst/>
              <a:ahLst/>
              <a:cxnLst/>
              <a:rect l="l" t="t" r="r" b="b"/>
              <a:pathLst>
                <a:path w="6309" h="9587" extrusionOk="0">
                  <a:moveTo>
                    <a:pt x="5982" y="0"/>
                  </a:moveTo>
                  <a:cubicBezTo>
                    <a:pt x="5939" y="0"/>
                    <a:pt x="5894" y="10"/>
                    <a:pt x="5853" y="29"/>
                  </a:cubicBezTo>
                  <a:cubicBezTo>
                    <a:pt x="5805" y="53"/>
                    <a:pt x="5764" y="86"/>
                    <a:pt x="5731" y="135"/>
                  </a:cubicBezTo>
                  <a:lnTo>
                    <a:pt x="81" y="9142"/>
                  </a:lnTo>
                  <a:cubicBezTo>
                    <a:pt x="0" y="9280"/>
                    <a:pt x="41" y="9459"/>
                    <a:pt x="171" y="9541"/>
                  </a:cubicBezTo>
                  <a:cubicBezTo>
                    <a:pt x="219" y="9572"/>
                    <a:pt x="272" y="9586"/>
                    <a:pt x="324" y="9586"/>
                  </a:cubicBezTo>
                  <a:cubicBezTo>
                    <a:pt x="422" y="9586"/>
                    <a:pt x="516" y="9536"/>
                    <a:pt x="569" y="9451"/>
                  </a:cubicBezTo>
                  <a:lnTo>
                    <a:pt x="6219" y="444"/>
                  </a:lnTo>
                  <a:cubicBezTo>
                    <a:pt x="6309" y="305"/>
                    <a:pt x="6268" y="135"/>
                    <a:pt x="6130" y="45"/>
                  </a:cubicBezTo>
                  <a:cubicBezTo>
                    <a:pt x="6086" y="14"/>
                    <a:pt x="6034" y="0"/>
                    <a:pt x="59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699200" y="2813375"/>
              <a:ext cx="153450" cy="224175"/>
            </a:xfrm>
            <a:custGeom>
              <a:avLst/>
              <a:gdLst/>
              <a:ahLst/>
              <a:cxnLst/>
              <a:rect l="l" t="t" r="r" b="b"/>
              <a:pathLst>
                <a:path w="6138" h="8967" extrusionOk="0">
                  <a:moveTo>
                    <a:pt x="5813" y="1"/>
                  </a:moveTo>
                  <a:cubicBezTo>
                    <a:pt x="5768" y="1"/>
                    <a:pt x="5724" y="11"/>
                    <a:pt x="5683" y="29"/>
                  </a:cubicBezTo>
                  <a:cubicBezTo>
                    <a:pt x="5634" y="54"/>
                    <a:pt x="5601" y="86"/>
                    <a:pt x="5569" y="135"/>
                  </a:cubicBezTo>
                  <a:lnTo>
                    <a:pt x="90" y="8516"/>
                  </a:lnTo>
                  <a:cubicBezTo>
                    <a:pt x="0" y="8655"/>
                    <a:pt x="41" y="8834"/>
                    <a:pt x="171" y="8923"/>
                  </a:cubicBezTo>
                  <a:cubicBezTo>
                    <a:pt x="221" y="8952"/>
                    <a:pt x="276" y="8967"/>
                    <a:pt x="330" y="8967"/>
                  </a:cubicBezTo>
                  <a:cubicBezTo>
                    <a:pt x="426" y="8967"/>
                    <a:pt x="517" y="8922"/>
                    <a:pt x="569" y="8834"/>
                  </a:cubicBezTo>
                  <a:lnTo>
                    <a:pt x="6049" y="444"/>
                  </a:lnTo>
                  <a:cubicBezTo>
                    <a:pt x="6138" y="314"/>
                    <a:pt x="6097" y="135"/>
                    <a:pt x="5967" y="46"/>
                  </a:cubicBezTo>
                  <a:cubicBezTo>
                    <a:pt x="5919" y="15"/>
                    <a:pt x="5866" y="1"/>
                    <a:pt x="58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671550" y="2804850"/>
              <a:ext cx="134775" cy="200400"/>
            </a:xfrm>
            <a:custGeom>
              <a:avLst/>
              <a:gdLst/>
              <a:ahLst/>
              <a:cxnLst/>
              <a:rect l="l" t="t" r="r" b="b"/>
              <a:pathLst>
                <a:path w="5391" h="8016" extrusionOk="0">
                  <a:moveTo>
                    <a:pt x="5058" y="0"/>
                  </a:moveTo>
                  <a:cubicBezTo>
                    <a:pt x="5015" y="0"/>
                    <a:pt x="4972" y="10"/>
                    <a:pt x="4935" y="29"/>
                  </a:cubicBezTo>
                  <a:cubicBezTo>
                    <a:pt x="4886" y="53"/>
                    <a:pt x="4846" y="86"/>
                    <a:pt x="4813" y="135"/>
                  </a:cubicBezTo>
                  <a:lnTo>
                    <a:pt x="90" y="7573"/>
                  </a:lnTo>
                  <a:cubicBezTo>
                    <a:pt x="1" y="7711"/>
                    <a:pt x="41" y="7882"/>
                    <a:pt x="171" y="7971"/>
                  </a:cubicBezTo>
                  <a:cubicBezTo>
                    <a:pt x="221" y="8001"/>
                    <a:pt x="277" y="8015"/>
                    <a:pt x="331" y="8015"/>
                  </a:cubicBezTo>
                  <a:cubicBezTo>
                    <a:pt x="426" y="8015"/>
                    <a:pt x="518" y="7970"/>
                    <a:pt x="570" y="7882"/>
                  </a:cubicBezTo>
                  <a:lnTo>
                    <a:pt x="5301" y="444"/>
                  </a:lnTo>
                  <a:cubicBezTo>
                    <a:pt x="5390" y="305"/>
                    <a:pt x="5350" y="135"/>
                    <a:pt x="5212" y="45"/>
                  </a:cubicBezTo>
                  <a:cubicBezTo>
                    <a:pt x="5163" y="14"/>
                    <a:pt x="5110" y="0"/>
                    <a:pt x="50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644325" y="2801675"/>
              <a:ext cx="113225" cy="162625"/>
            </a:xfrm>
            <a:custGeom>
              <a:avLst/>
              <a:gdLst/>
              <a:ahLst/>
              <a:cxnLst/>
              <a:rect l="l" t="t" r="r" b="b"/>
              <a:pathLst>
                <a:path w="4529" h="6505" extrusionOk="0">
                  <a:moveTo>
                    <a:pt x="4191" y="0"/>
                  </a:moveTo>
                  <a:cubicBezTo>
                    <a:pt x="4150" y="0"/>
                    <a:pt x="4110" y="9"/>
                    <a:pt x="4073" y="26"/>
                  </a:cubicBezTo>
                  <a:cubicBezTo>
                    <a:pt x="4032" y="50"/>
                    <a:pt x="3992" y="83"/>
                    <a:pt x="3959" y="132"/>
                  </a:cubicBezTo>
                  <a:lnTo>
                    <a:pt x="90" y="6058"/>
                  </a:lnTo>
                  <a:cubicBezTo>
                    <a:pt x="0" y="6188"/>
                    <a:pt x="41" y="6367"/>
                    <a:pt x="171" y="6456"/>
                  </a:cubicBezTo>
                  <a:cubicBezTo>
                    <a:pt x="218" y="6489"/>
                    <a:pt x="272" y="6504"/>
                    <a:pt x="326" y="6504"/>
                  </a:cubicBezTo>
                  <a:cubicBezTo>
                    <a:pt x="420" y="6504"/>
                    <a:pt x="512" y="6458"/>
                    <a:pt x="569" y="6375"/>
                  </a:cubicBezTo>
                  <a:lnTo>
                    <a:pt x="4439" y="449"/>
                  </a:lnTo>
                  <a:cubicBezTo>
                    <a:pt x="4528" y="310"/>
                    <a:pt x="4496" y="132"/>
                    <a:pt x="4358" y="50"/>
                  </a:cubicBezTo>
                  <a:cubicBezTo>
                    <a:pt x="4305" y="17"/>
                    <a:pt x="4248" y="0"/>
                    <a:pt x="4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627850" y="2805850"/>
              <a:ext cx="79100" cy="117425"/>
            </a:xfrm>
            <a:custGeom>
              <a:avLst/>
              <a:gdLst/>
              <a:ahLst/>
              <a:cxnLst/>
              <a:rect l="l" t="t" r="r" b="b"/>
              <a:pathLst>
                <a:path w="3164" h="4697" extrusionOk="0">
                  <a:moveTo>
                    <a:pt x="2837" y="0"/>
                  </a:moveTo>
                  <a:cubicBezTo>
                    <a:pt x="2791" y="0"/>
                    <a:pt x="2747" y="10"/>
                    <a:pt x="2708" y="30"/>
                  </a:cubicBezTo>
                  <a:cubicBezTo>
                    <a:pt x="2659" y="54"/>
                    <a:pt x="2618" y="86"/>
                    <a:pt x="2586" y="135"/>
                  </a:cubicBezTo>
                  <a:lnTo>
                    <a:pt x="82" y="4257"/>
                  </a:lnTo>
                  <a:cubicBezTo>
                    <a:pt x="1" y="4395"/>
                    <a:pt x="41" y="4574"/>
                    <a:pt x="180" y="4655"/>
                  </a:cubicBezTo>
                  <a:cubicBezTo>
                    <a:pt x="227" y="4683"/>
                    <a:pt x="279" y="4697"/>
                    <a:pt x="330" y="4697"/>
                  </a:cubicBezTo>
                  <a:cubicBezTo>
                    <a:pt x="426" y="4697"/>
                    <a:pt x="519" y="4648"/>
                    <a:pt x="578" y="4558"/>
                  </a:cubicBezTo>
                  <a:lnTo>
                    <a:pt x="3082" y="436"/>
                  </a:lnTo>
                  <a:cubicBezTo>
                    <a:pt x="3163" y="298"/>
                    <a:pt x="3114" y="119"/>
                    <a:pt x="2984" y="38"/>
                  </a:cubicBezTo>
                  <a:cubicBezTo>
                    <a:pt x="2938" y="12"/>
                    <a:pt x="2886" y="0"/>
                    <a:pt x="28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503675" y="2728450"/>
              <a:ext cx="87425" cy="115375"/>
            </a:xfrm>
            <a:custGeom>
              <a:avLst/>
              <a:gdLst/>
              <a:ahLst/>
              <a:cxnLst/>
              <a:rect l="l" t="t" r="r" b="b"/>
              <a:pathLst>
                <a:path w="3497" h="4615" extrusionOk="0">
                  <a:moveTo>
                    <a:pt x="3170" y="0"/>
                  </a:moveTo>
                  <a:cubicBezTo>
                    <a:pt x="3125" y="0"/>
                    <a:pt x="3081" y="10"/>
                    <a:pt x="3041" y="28"/>
                  </a:cubicBezTo>
                  <a:cubicBezTo>
                    <a:pt x="3000" y="53"/>
                    <a:pt x="2960" y="85"/>
                    <a:pt x="2927" y="126"/>
                  </a:cubicBezTo>
                  <a:lnTo>
                    <a:pt x="90" y="4158"/>
                  </a:lnTo>
                  <a:cubicBezTo>
                    <a:pt x="1" y="4288"/>
                    <a:pt x="33" y="4467"/>
                    <a:pt x="163" y="4564"/>
                  </a:cubicBezTo>
                  <a:cubicBezTo>
                    <a:pt x="213" y="4599"/>
                    <a:pt x="270" y="4615"/>
                    <a:pt x="326" y="4615"/>
                  </a:cubicBezTo>
                  <a:cubicBezTo>
                    <a:pt x="417" y="4615"/>
                    <a:pt x="506" y="4572"/>
                    <a:pt x="562" y="4491"/>
                  </a:cubicBezTo>
                  <a:lnTo>
                    <a:pt x="3399" y="459"/>
                  </a:lnTo>
                  <a:cubicBezTo>
                    <a:pt x="3496" y="329"/>
                    <a:pt x="3464" y="142"/>
                    <a:pt x="3334" y="53"/>
                  </a:cubicBezTo>
                  <a:cubicBezTo>
                    <a:pt x="3284" y="16"/>
                    <a:pt x="3226" y="0"/>
                    <a:pt x="31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452050" y="2678025"/>
              <a:ext cx="117500" cy="163300"/>
            </a:xfrm>
            <a:custGeom>
              <a:avLst/>
              <a:gdLst/>
              <a:ahLst/>
              <a:cxnLst/>
              <a:rect l="l" t="t" r="r" b="b"/>
              <a:pathLst>
                <a:path w="4700" h="6532" extrusionOk="0">
                  <a:moveTo>
                    <a:pt x="4378" y="0"/>
                  </a:moveTo>
                  <a:cubicBezTo>
                    <a:pt x="4331" y="0"/>
                    <a:pt x="4285" y="11"/>
                    <a:pt x="4244" y="29"/>
                  </a:cubicBezTo>
                  <a:cubicBezTo>
                    <a:pt x="4204" y="54"/>
                    <a:pt x="4163" y="86"/>
                    <a:pt x="4131" y="127"/>
                  </a:cubicBezTo>
                  <a:lnTo>
                    <a:pt x="90" y="6077"/>
                  </a:lnTo>
                  <a:cubicBezTo>
                    <a:pt x="1" y="6216"/>
                    <a:pt x="33" y="6395"/>
                    <a:pt x="163" y="6484"/>
                  </a:cubicBezTo>
                  <a:cubicBezTo>
                    <a:pt x="211" y="6517"/>
                    <a:pt x="265" y="6532"/>
                    <a:pt x="318" y="6532"/>
                  </a:cubicBezTo>
                  <a:cubicBezTo>
                    <a:pt x="412" y="6532"/>
                    <a:pt x="505" y="6485"/>
                    <a:pt x="562" y="6403"/>
                  </a:cubicBezTo>
                  <a:lnTo>
                    <a:pt x="4610" y="452"/>
                  </a:lnTo>
                  <a:cubicBezTo>
                    <a:pt x="4700" y="322"/>
                    <a:pt x="4667" y="135"/>
                    <a:pt x="4537" y="45"/>
                  </a:cubicBezTo>
                  <a:cubicBezTo>
                    <a:pt x="4489" y="15"/>
                    <a:pt x="4433" y="0"/>
                    <a:pt x="43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400425" y="2630800"/>
              <a:ext cx="137825" cy="199350"/>
            </a:xfrm>
            <a:custGeom>
              <a:avLst/>
              <a:gdLst/>
              <a:ahLst/>
              <a:cxnLst/>
              <a:rect l="l" t="t" r="r" b="b"/>
              <a:pathLst>
                <a:path w="5513" h="7974" extrusionOk="0">
                  <a:moveTo>
                    <a:pt x="5186" y="0"/>
                  </a:moveTo>
                  <a:cubicBezTo>
                    <a:pt x="5141" y="0"/>
                    <a:pt x="5097" y="11"/>
                    <a:pt x="5057" y="32"/>
                  </a:cubicBezTo>
                  <a:cubicBezTo>
                    <a:pt x="5017" y="48"/>
                    <a:pt x="4976" y="81"/>
                    <a:pt x="4944" y="130"/>
                  </a:cubicBezTo>
                  <a:lnTo>
                    <a:pt x="90" y="7527"/>
                  </a:lnTo>
                  <a:cubicBezTo>
                    <a:pt x="1" y="7658"/>
                    <a:pt x="42" y="7836"/>
                    <a:pt x="172" y="7926"/>
                  </a:cubicBezTo>
                  <a:cubicBezTo>
                    <a:pt x="222" y="7958"/>
                    <a:pt x="278" y="7974"/>
                    <a:pt x="333" y="7974"/>
                  </a:cubicBezTo>
                  <a:cubicBezTo>
                    <a:pt x="428" y="7974"/>
                    <a:pt x="521" y="7927"/>
                    <a:pt x="578" y="7845"/>
                  </a:cubicBezTo>
                  <a:lnTo>
                    <a:pt x="5431" y="447"/>
                  </a:lnTo>
                  <a:cubicBezTo>
                    <a:pt x="5513" y="317"/>
                    <a:pt x="5480" y="138"/>
                    <a:pt x="5342" y="48"/>
                  </a:cubicBezTo>
                  <a:cubicBezTo>
                    <a:pt x="5297" y="17"/>
                    <a:pt x="5241" y="0"/>
                    <a:pt x="518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356950" y="2595100"/>
              <a:ext cx="151025" cy="221450"/>
            </a:xfrm>
            <a:custGeom>
              <a:avLst/>
              <a:gdLst/>
              <a:ahLst/>
              <a:cxnLst/>
              <a:rect l="l" t="t" r="r" b="b"/>
              <a:pathLst>
                <a:path w="6041" h="8858" extrusionOk="0">
                  <a:moveTo>
                    <a:pt x="5715" y="1"/>
                  </a:moveTo>
                  <a:cubicBezTo>
                    <a:pt x="5670" y="1"/>
                    <a:pt x="5626" y="11"/>
                    <a:pt x="5585" y="29"/>
                  </a:cubicBezTo>
                  <a:cubicBezTo>
                    <a:pt x="5536" y="54"/>
                    <a:pt x="5496" y="86"/>
                    <a:pt x="5471" y="135"/>
                  </a:cubicBezTo>
                  <a:lnTo>
                    <a:pt x="82" y="8411"/>
                  </a:lnTo>
                  <a:cubicBezTo>
                    <a:pt x="0" y="8549"/>
                    <a:pt x="33" y="8728"/>
                    <a:pt x="171" y="8809"/>
                  </a:cubicBezTo>
                  <a:cubicBezTo>
                    <a:pt x="218" y="8842"/>
                    <a:pt x="272" y="8857"/>
                    <a:pt x="326" y="8857"/>
                  </a:cubicBezTo>
                  <a:cubicBezTo>
                    <a:pt x="420" y="8857"/>
                    <a:pt x="512" y="8811"/>
                    <a:pt x="569" y="8728"/>
                  </a:cubicBezTo>
                  <a:lnTo>
                    <a:pt x="5951" y="444"/>
                  </a:lnTo>
                  <a:cubicBezTo>
                    <a:pt x="6040" y="314"/>
                    <a:pt x="6000" y="135"/>
                    <a:pt x="5870" y="46"/>
                  </a:cubicBezTo>
                  <a:cubicBezTo>
                    <a:pt x="5821" y="15"/>
                    <a:pt x="5768" y="1"/>
                    <a:pt x="571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317725" y="2565850"/>
              <a:ext cx="158550" cy="229150"/>
            </a:xfrm>
            <a:custGeom>
              <a:avLst/>
              <a:gdLst/>
              <a:ahLst/>
              <a:cxnLst/>
              <a:rect l="l" t="t" r="r" b="b"/>
              <a:pathLst>
                <a:path w="6342" h="9166" extrusionOk="0">
                  <a:moveTo>
                    <a:pt x="6016" y="0"/>
                  </a:moveTo>
                  <a:cubicBezTo>
                    <a:pt x="5971" y="0"/>
                    <a:pt x="5927" y="10"/>
                    <a:pt x="5886" y="29"/>
                  </a:cubicBezTo>
                  <a:cubicBezTo>
                    <a:pt x="5837" y="53"/>
                    <a:pt x="5797" y="86"/>
                    <a:pt x="5772" y="126"/>
                  </a:cubicBezTo>
                  <a:lnTo>
                    <a:pt x="90" y="8719"/>
                  </a:lnTo>
                  <a:cubicBezTo>
                    <a:pt x="0" y="8849"/>
                    <a:pt x="33" y="9028"/>
                    <a:pt x="171" y="9117"/>
                  </a:cubicBezTo>
                  <a:cubicBezTo>
                    <a:pt x="218" y="9150"/>
                    <a:pt x="272" y="9165"/>
                    <a:pt x="326" y="9165"/>
                  </a:cubicBezTo>
                  <a:cubicBezTo>
                    <a:pt x="420" y="9165"/>
                    <a:pt x="512" y="9119"/>
                    <a:pt x="569" y="9036"/>
                  </a:cubicBezTo>
                  <a:lnTo>
                    <a:pt x="6252" y="443"/>
                  </a:lnTo>
                  <a:cubicBezTo>
                    <a:pt x="6341" y="313"/>
                    <a:pt x="6301" y="134"/>
                    <a:pt x="6170" y="45"/>
                  </a:cubicBezTo>
                  <a:cubicBezTo>
                    <a:pt x="6122" y="14"/>
                    <a:pt x="6069" y="0"/>
                    <a:pt x="60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79300" y="2540150"/>
              <a:ext cx="154900" cy="227825"/>
            </a:xfrm>
            <a:custGeom>
              <a:avLst/>
              <a:gdLst/>
              <a:ahLst/>
              <a:cxnLst/>
              <a:rect l="l" t="t" r="r" b="b"/>
              <a:pathLst>
                <a:path w="6196" h="9113" extrusionOk="0">
                  <a:moveTo>
                    <a:pt x="5862" y="0"/>
                  </a:moveTo>
                  <a:cubicBezTo>
                    <a:pt x="5818" y="0"/>
                    <a:pt x="5776" y="11"/>
                    <a:pt x="5740" y="32"/>
                  </a:cubicBezTo>
                  <a:cubicBezTo>
                    <a:pt x="5691" y="49"/>
                    <a:pt x="5651" y="89"/>
                    <a:pt x="5618" y="130"/>
                  </a:cubicBezTo>
                  <a:lnTo>
                    <a:pt x="90" y="8666"/>
                  </a:lnTo>
                  <a:cubicBezTo>
                    <a:pt x="1" y="8804"/>
                    <a:pt x="41" y="8983"/>
                    <a:pt x="180" y="9064"/>
                  </a:cubicBezTo>
                  <a:cubicBezTo>
                    <a:pt x="227" y="9097"/>
                    <a:pt x="281" y="9112"/>
                    <a:pt x="335" y="9112"/>
                  </a:cubicBezTo>
                  <a:cubicBezTo>
                    <a:pt x="428" y="9112"/>
                    <a:pt x="521" y="9066"/>
                    <a:pt x="578" y="8983"/>
                  </a:cubicBezTo>
                  <a:lnTo>
                    <a:pt x="6106" y="447"/>
                  </a:lnTo>
                  <a:cubicBezTo>
                    <a:pt x="6195" y="317"/>
                    <a:pt x="6155" y="138"/>
                    <a:pt x="6017" y="49"/>
                  </a:cubicBezTo>
                  <a:cubicBezTo>
                    <a:pt x="5971" y="17"/>
                    <a:pt x="5916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245975" y="2521725"/>
              <a:ext cx="149600" cy="216975"/>
            </a:xfrm>
            <a:custGeom>
              <a:avLst/>
              <a:gdLst/>
              <a:ahLst/>
              <a:cxnLst/>
              <a:rect l="l" t="t" r="r" b="b"/>
              <a:pathLst>
                <a:path w="5984" h="8679" extrusionOk="0">
                  <a:moveTo>
                    <a:pt x="5659" y="1"/>
                  </a:moveTo>
                  <a:cubicBezTo>
                    <a:pt x="5614" y="1"/>
                    <a:pt x="5570" y="11"/>
                    <a:pt x="5529" y="30"/>
                  </a:cubicBezTo>
                  <a:cubicBezTo>
                    <a:pt x="5480" y="54"/>
                    <a:pt x="5439" y="87"/>
                    <a:pt x="5415" y="127"/>
                  </a:cubicBezTo>
                  <a:lnTo>
                    <a:pt x="90" y="8232"/>
                  </a:lnTo>
                  <a:cubicBezTo>
                    <a:pt x="1" y="8362"/>
                    <a:pt x="33" y="8541"/>
                    <a:pt x="171" y="8631"/>
                  </a:cubicBezTo>
                  <a:cubicBezTo>
                    <a:pt x="219" y="8663"/>
                    <a:pt x="273" y="8678"/>
                    <a:pt x="326" y="8678"/>
                  </a:cubicBezTo>
                  <a:cubicBezTo>
                    <a:pt x="420" y="8678"/>
                    <a:pt x="513" y="8632"/>
                    <a:pt x="570" y="8549"/>
                  </a:cubicBezTo>
                  <a:lnTo>
                    <a:pt x="5894" y="444"/>
                  </a:lnTo>
                  <a:cubicBezTo>
                    <a:pt x="5984" y="314"/>
                    <a:pt x="5943" y="135"/>
                    <a:pt x="5813" y="46"/>
                  </a:cubicBezTo>
                  <a:cubicBezTo>
                    <a:pt x="5765" y="15"/>
                    <a:pt x="5711" y="1"/>
                    <a:pt x="56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214475" y="2504975"/>
              <a:ext cx="132950" cy="193475"/>
            </a:xfrm>
            <a:custGeom>
              <a:avLst/>
              <a:gdLst/>
              <a:ahLst/>
              <a:cxnLst/>
              <a:rect l="l" t="t" r="r" b="b"/>
              <a:pathLst>
                <a:path w="5318" h="7739" extrusionOk="0">
                  <a:moveTo>
                    <a:pt x="4983" y="1"/>
                  </a:moveTo>
                  <a:cubicBezTo>
                    <a:pt x="4940" y="1"/>
                    <a:pt x="4898" y="11"/>
                    <a:pt x="4862" y="33"/>
                  </a:cubicBezTo>
                  <a:cubicBezTo>
                    <a:pt x="4813" y="49"/>
                    <a:pt x="4772" y="90"/>
                    <a:pt x="4740" y="131"/>
                  </a:cubicBezTo>
                  <a:lnTo>
                    <a:pt x="90" y="7293"/>
                  </a:lnTo>
                  <a:cubicBezTo>
                    <a:pt x="0" y="7423"/>
                    <a:pt x="41" y="7602"/>
                    <a:pt x="179" y="7691"/>
                  </a:cubicBezTo>
                  <a:cubicBezTo>
                    <a:pt x="226" y="7723"/>
                    <a:pt x="279" y="7738"/>
                    <a:pt x="332" y="7738"/>
                  </a:cubicBezTo>
                  <a:cubicBezTo>
                    <a:pt x="427" y="7738"/>
                    <a:pt x="520" y="7690"/>
                    <a:pt x="578" y="7602"/>
                  </a:cubicBezTo>
                  <a:lnTo>
                    <a:pt x="5228" y="448"/>
                  </a:lnTo>
                  <a:cubicBezTo>
                    <a:pt x="5317" y="309"/>
                    <a:pt x="5276" y="131"/>
                    <a:pt x="5138" y="49"/>
                  </a:cubicBezTo>
                  <a:cubicBezTo>
                    <a:pt x="5093" y="18"/>
                    <a:pt x="5038" y="1"/>
                    <a:pt x="498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189475" y="2497775"/>
              <a:ext cx="112425" cy="156850"/>
            </a:xfrm>
            <a:custGeom>
              <a:avLst/>
              <a:gdLst/>
              <a:ahLst/>
              <a:cxnLst/>
              <a:rect l="l" t="t" r="r" b="b"/>
              <a:pathLst>
                <a:path w="4497" h="6274" extrusionOk="0">
                  <a:moveTo>
                    <a:pt x="4166" y="0"/>
                  </a:moveTo>
                  <a:cubicBezTo>
                    <a:pt x="4123" y="0"/>
                    <a:pt x="4080" y="10"/>
                    <a:pt x="4041" y="28"/>
                  </a:cubicBezTo>
                  <a:cubicBezTo>
                    <a:pt x="3992" y="53"/>
                    <a:pt x="3951" y="85"/>
                    <a:pt x="3927" y="126"/>
                  </a:cubicBezTo>
                  <a:lnTo>
                    <a:pt x="90" y="5825"/>
                  </a:lnTo>
                  <a:cubicBezTo>
                    <a:pt x="1" y="5955"/>
                    <a:pt x="33" y="6134"/>
                    <a:pt x="163" y="6223"/>
                  </a:cubicBezTo>
                  <a:cubicBezTo>
                    <a:pt x="216" y="6257"/>
                    <a:pt x="274" y="6273"/>
                    <a:pt x="332" y="6273"/>
                  </a:cubicBezTo>
                  <a:cubicBezTo>
                    <a:pt x="425" y="6273"/>
                    <a:pt x="514" y="6230"/>
                    <a:pt x="570" y="6150"/>
                  </a:cubicBezTo>
                  <a:lnTo>
                    <a:pt x="4407" y="451"/>
                  </a:lnTo>
                  <a:cubicBezTo>
                    <a:pt x="4496" y="321"/>
                    <a:pt x="4455" y="142"/>
                    <a:pt x="4325" y="53"/>
                  </a:cubicBezTo>
                  <a:cubicBezTo>
                    <a:pt x="4275" y="16"/>
                    <a:pt x="4220" y="0"/>
                    <a:pt x="416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6170375" y="2499775"/>
              <a:ext cx="70950" cy="96875"/>
            </a:xfrm>
            <a:custGeom>
              <a:avLst/>
              <a:gdLst/>
              <a:ahLst/>
              <a:cxnLst/>
              <a:rect l="l" t="t" r="r" b="b"/>
              <a:pathLst>
                <a:path w="2838" h="3875" extrusionOk="0">
                  <a:moveTo>
                    <a:pt x="2516" y="1"/>
                  </a:moveTo>
                  <a:cubicBezTo>
                    <a:pt x="2469" y="1"/>
                    <a:pt x="2423" y="11"/>
                    <a:pt x="2382" y="30"/>
                  </a:cubicBezTo>
                  <a:cubicBezTo>
                    <a:pt x="2342" y="54"/>
                    <a:pt x="2301" y="87"/>
                    <a:pt x="2268" y="127"/>
                  </a:cubicBezTo>
                  <a:lnTo>
                    <a:pt x="82" y="3428"/>
                  </a:lnTo>
                  <a:cubicBezTo>
                    <a:pt x="0" y="3558"/>
                    <a:pt x="33" y="3737"/>
                    <a:pt x="163" y="3826"/>
                  </a:cubicBezTo>
                  <a:cubicBezTo>
                    <a:pt x="213" y="3859"/>
                    <a:pt x="269" y="3874"/>
                    <a:pt x="324" y="3874"/>
                  </a:cubicBezTo>
                  <a:cubicBezTo>
                    <a:pt x="420" y="3874"/>
                    <a:pt x="513" y="3827"/>
                    <a:pt x="569" y="3745"/>
                  </a:cubicBezTo>
                  <a:lnTo>
                    <a:pt x="2756" y="452"/>
                  </a:lnTo>
                  <a:cubicBezTo>
                    <a:pt x="2838" y="314"/>
                    <a:pt x="2805" y="135"/>
                    <a:pt x="2675" y="46"/>
                  </a:cubicBezTo>
                  <a:cubicBezTo>
                    <a:pt x="2627" y="15"/>
                    <a:pt x="2571" y="1"/>
                    <a:pt x="25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6077900" y="2442075"/>
              <a:ext cx="71150" cy="97750"/>
            </a:xfrm>
            <a:custGeom>
              <a:avLst/>
              <a:gdLst/>
              <a:ahLst/>
              <a:cxnLst/>
              <a:rect l="l" t="t" r="r" b="b"/>
              <a:pathLst>
                <a:path w="2846" h="3910" extrusionOk="0">
                  <a:moveTo>
                    <a:pt x="2523" y="0"/>
                  </a:moveTo>
                  <a:cubicBezTo>
                    <a:pt x="2478" y="0"/>
                    <a:pt x="2432" y="10"/>
                    <a:pt x="2391" y="29"/>
                  </a:cubicBezTo>
                  <a:cubicBezTo>
                    <a:pt x="2350" y="53"/>
                    <a:pt x="2309" y="86"/>
                    <a:pt x="2277" y="126"/>
                  </a:cubicBezTo>
                  <a:lnTo>
                    <a:pt x="90" y="3460"/>
                  </a:lnTo>
                  <a:cubicBezTo>
                    <a:pt x="0" y="3598"/>
                    <a:pt x="41" y="3777"/>
                    <a:pt x="171" y="3866"/>
                  </a:cubicBezTo>
                  <a:cubicBezTo>
                    <a:pt x="221" y="3895"/>
                    <a:pt x="277" y="3910"/>
                    <a:pt x="331" y="3910"/>
                  </a:cubicBezTo>
                  <a:cubicBezTo>
                    <a:pt x="427" y="3910"/>
                    <a:pt x="521" y="3865"/>
                    <a:pt x="578" y="3777"/>
                  </a:cubicBezTo>
                  <a:lnTo>
                    <a:pt x="2764" y="443"/>
                  </a:lnTo>
                  <a:cubicBezTo>
                    <a:pt x="2846" y="313"/>
                    <a:pt x="2813" y="135"/>
                    <a:pt x="2675" y="45"/>
                  </a:cubicBezTo>
                  <a:cubicBezTo>
                    <a:pt x="2631" y="14"/>
                    <a:pt x="2577" y="0"/>
                    <a:pt x="25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6019375" y="2390450"/>
              <a:ext cx="113625" cy="157050"/>
            </a:xfrm>
            <a:custGeom>
              <a:avLst/>
              <a:gdLst/>
              <a:ahLst/>
              <a:cxnLst/>
              <a:rect l="l" t="t" r="r" b="b"/>
              <a:pathLst>
                <a:path w="4545" h="6282" extrusionOk="0">
                  <a:moveTo>
                    <a:pt x="4223" y="0"/>
                  </a:moveTo>
                  <a:cubicBezTo>
                    <a:pt x="4176" y="0"/>
                    <a:pt x="4130" y="10"/>
                    <a:pt x="4089" y="29"/>
                  </a:cubicBezTo>
                  <a:cubicBezTo>
                    <a:pt x="4049" y="45"/>
                    <a:pt x="4008" y="78"/>
                    <a:pt x="3984" y="127"/>
                  </a:cubicBezTo>
                  <a:lnTo>
                    <a:pt x="90" y="5825"/>
                  </a:lnTo>
                  <a:cubicBezTo>
                    <a:pt x="0" y="5964"/>
                    <a:pt x="33" y="6142"/>
                    <a:pt x="163" y="6232"/>
                  </a:cubicBezTo>
                  <a:cubicBezTo>
                    <a:pt x="212" y="6265"/>
                    <a:pt x="269" y="6282"/>
                    <a:pt x="325" y="6282"/>
                  </a:cubicBezTo>
                  <a:cubicBezTo>
                    <a:pt x="420" y="6282"/>
                    <a:pt x="513" y="6237"/>
                    <a:pt x="569" y="6150"/>
                  </a:cubicBezTo>
                  <a:lnTo>
                    <a:pt x="4455" y="452"/>
                  </a:lnTo>
                  <a:cubicBezTo>
                    <a:pt x="4545" y="322"/>
                    <a:pt x="4512" y="143"/>
                    <a:pt x="4382" y="45"/>
                  </a:cubicBezTo>
                  <a:cubicBezTo>
                    <a:pt x="4334" y="14"/>
                    <a:pt x="4278" y="0"/>
                    <a:pt x="42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960225" y="2334750"/>
              <a:ext cx="149800" cy="215150"/>
            </a:xfrm>
            <a:custGeom>
              <a:avLst/>
              <a:gdLst/>
              <a:ahLst/>
              <a:cxnLst/>
              <a:rect l="l" t="t" r="r" b="b"/>
              <a:pathLst>
                <a:path w="5992" h="8606" extrusionOk="0">
                  <a:moveTo>
                    <a:pt x="5669" y="1"/>
                  </a:moveTo>
                  <a:cubicBezTo>
                    <a:pt x="5624" y="1"/>
                    <a:pt x="5578" y="11"/>
                    <a:pt x="5537" y="30"/>
                  </a:cubicBezTo>
                  <a:cubicBezTo>
                    <a:pt x="5496" y="54"/>
                    <a:pt x="5455" y="86"/>
                    <a:pt x="5423" y="127"/>
                  </a:cubicBezTo>
                  <a:lnTo>
                    <a:pt x="82" y="8159"/>
                  </a:lnTo>
                  <a:cubicBezTo>
                    <a:pt x="1" y="8289"/>
                    <a:pt x="33" y="8468"/>
                    <a:pt x="163" y="8557"/>
                  </a:cubicBezTo>
                  <a:cubicBezTo>
                    <a:pt x="214" y="8590"/>
                    <a:pt x="269" y="8605"/>
                    <a:pt x="324" y="8605"/>
                  </a:cubicBezTo>
                  <a:cubicBezTo>
                    <a:pt x="420" y="8605"/>
                    <a:pt x="513" y="8559"/>
                    <a:pt x="570" y="8476"/>
                  </a:cubicBezTo>
                  <a:lnTo>
                    <a:pt x="5903" y="444"/>
                  </a:lnTo>
                  <a:cubicBezTo>
                    <a:pt x="5992" y="314"/>
                    <a:pt x="5959" y="135"/>
                    <a:pt x="5821" y="46"/>
                  </a:cubicBezTo>
                  <a:cubicBezTo>
                    <a:pt x="5777" y="15"/>
                    <a:pt x="5724" y="1"/>
                    <a:pt x="56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911050" y="2294100"/>
              <a:ext cx="171550" cy="251325"/>
            </a:xfrm>
            <a:custGeom>
              <a:avLst/>
              <a:gdLst/>
              <a:ahLst/>
              <a:cxnLst/>
              <a:rect l="l" t="t" r="r" b="b"/>
              <a:pathLst>
                <a:path w="6862" h="10053" extrusionOk="0">
                  <a:moveTo>
                    <a:pt x="6536" y="1"/>
                  </a:moveTo>
                  <a:cubicBezTo>
                    <a:pt x="6492" y="1"/>
                    <a:pt x="6447" y="11"/>
                    <a:pt x="6406" y="30"/>
                  </a:cubicBezTo>
                  <a:cubicBezTo>
                    <a:pt x="6357" y="54"/>
                    <a:pt x="6317" y="87"/>
                    <a:pt x="6292" y="135"/>
                  </a:cubicBezTo>
                  <a:lnTo>
                    <a:pt x="82" y="9606"/>
                  </a:lnTo>
                  <a:cubicBezTo>
                    <a:pt x="0" y="9736"/>
                    <a:pt x="33" y="9915"/>
                    <a:pt x="171" y="10004"/>
                  </a:cubicBezTo>
                  <a:cubicBezTo>
                    <a:pt x="218" y="10037"/>
                    <a:pt x="272" y="10052"/>
                    <a:pt x="326" y="10052"/>
                  </a:cubicBezTo>
                  <a:cubicBezTo>
                    <a:pt x="420" y="10052"/>
                    <a:pt x="512" y="10006"/>
                    <a:pt x="569" y="9923"/>
                  </a:cubicBezTo>
                  <a:lnTo>
                    <a:pt x="6772" y="452"/>
                  </a:lnTo>
                  <a:cubicBezTo>
                    <a:pt x="6861" y="314"/>
                    <a:pt x="6821" y="135"/>
                    <a:pt x="6691" y="46"/>
                  </a:cubicBezTo>
                  <a:cubicBezTo>
                    <a:pt x="6642" y="15"/>
                    <a:pt x="6589" y="1"/>
                    <a:pt x="65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859625" y="2255000"/>
              <a:ext cx="185175" cy="276200"/>
            </a:xfrm>
            <a:custGeom>
              <a:avLst/>
              <a:gdLst/>
              <a:ahLst/>
              <a:cxnLst/>
              <a:rect l="l" t="t" r="r" b="b"/>
              <a:pathLst>
                <a:path w="7407" h="11048" extrusionOk="0">
                  <a:moveTo>
                    <a:pt x="7077" y="1"/>
                  </a:moveTo>
                  <a:cubicBezTo>
                    <a:pt x="7033" y="1"/>
                    <a:pt x="6991" y="11"/>
                    <a:pt x="6951" y="33"/>
                  </a:cubicBezTo>
                  <a:cubicBezTo>
                    <a:pt x="6902" y="49"/>
                    <a:pt x="6862" y="90"/>
                    <a:pt x="6837" y="130"/>
                  </a:cubicBezTo>
                  <a:lnTo>
                    <a:pt x="82" y="10601"/>
                  </a:lnTo>
                  <a:cubicBezTo>
                    <a:pt x="0" y="10739"/>
                    <a:pt x="33" y="10918"/>
                    <a:pt x="171" y="10999"/>
                  </a:cubicBezTo>
                  <a:cubicBezTo>
                    <a:pt x="219" y="11032"/>
                    <a:pt x="272" y="11047"/>
                    <a:pt x="326" y="11047"/>
                  </a:cubicBezTo>
                  <a:cubicBezTo>
                    <a:pt x="420" y="11047"/>
                    <a:pt x="513" y="11001"/>
                    <a:pt x="570" y="10918"/>
                  </a:cubicBezTo>
                  <a:lnTo>
                    <a:pt x="7317" y="447"/>
                  </a:lnTo>
                  <a:cubicBezTo>
                    <a:pt x="7406" y="309"/>
                    <a:pt x="7366" y="130"/>
                    <a:pt x="7236" y="49"/>
                  </a:cubicBezTo>
                  <a:cubicBezTo>
                    <a:pt x="7186" y="17"/>
                    <a:pt x="7131" y="1"/>
                    <a:pt x="70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794800" y="2488100"/>
              <a:ext cx="987950" cy="604775"/>
            </a:xfrm>
            <a:custGeom>
              <a:avLst/>
              <a:gdLst/>
              <a:ahLst/>
              <a:cxnLst/>
              <a:rect l="l" t="t" r="r" b="b"/>
              <a:pathLst>
                <a:path w="39518" h="24191" extrusionOk="0">
                  <a:moveTo>
                    <a:pt x="327" y="1"/>
                  </a:moveTo>
                  <a:cubicBezTo>
                    <a:pt x="283" y="1"/>
                    <a:pt x="241" y="11"/>
                    <a:pt x="203" y="33"/>
                  </a:cubicBezTo>
                  <a:cubicBezTo>
                    <a:pt x="155" y="50"/>
                    <a:pt x="114" y="90"/>
                    <a:pt x="81" y="139"/>
                  </a:cubicBezTo>
                  <a:cubicBezTo>
                    <a:pt x="0" y="277"/>
                    <a:pt x="41" y="456"/>
                    <a:pt x="179" y="537"/>
                  </a:cubicBezTo>
                  <a:cubicBezTo>
                    <a:pt x="2763" y="2107"/>
                    <a:pt x="5113" y="2612"/>
                    <a:pt x="7330" y="2612"/>
                  </a:cubicBezTo>
                  <a:cubicBezTo>
                    <a:pt x="9361" y="2612"/>
                    <a:pt x="11281" y="2189"/>
                    <a:pt x="13170" y="1773"/>
                  </a:cubicBezTo>
                  <a:cubicBezTo>
                    <a:pt x="15093" y="1349"/>
                    <a:pt x="16963" y="937"/>
                    <a:pt x="18911" y="937"/>
                  </a:cubicBezTo>
                  <a:cubicBezTo>
                    <a:pt x="21038" y="937"/>
                    <a:pt x="23259" y="1429"/>
                    <a:pt x="25746" y="2935"/>
                  </a:cubicBezTo>
                  <a:cubicBezTo>
                    <a:pt x="30494" y="5830"/>
                    <a:pt x="31355" y="9488"/>
                    <a:pt x="32258" y="13366"/>
                  </a:cubicBezTo>
                  <a:cubicBezTo>
                    <a:pt x="33152" y="17186"/>
                    <a:pt x="34071" y="21129"/>
                    <a:pt x="39038" y="24145"/>
                  </a:cubicBezTo>
                  <a:cubicBezTo>
                    <a:pt x="39083" y="24176"/>
                    <a:pt x="39133" y="24190"/>
                    <a:pt x="39184" y="24190"/>
                  </a:cubicBezTo>
                  <a:cubicBezTo>
                    <a:pt x="39279" y="24190"/>
                    <a:pt x="39375" y="24138"/>
                    <a:pt x="39428" y="24048"/>
                  </a:cubicBezTo>
                  <a:cubicBezTo>
                    <a:pt x="39517" y="23918"/>
                    <a:pt x="39469" y="23739"/>
                    <a:pt x="39330" y="23657"/>
                  </a:cubicBezTo>
                  <a:cubicBezTo>
                    <a:pt x="34583" y="20763"/>
                    <a:pt x="33729" y="17105"/>
                    <a:pt x="32819" y="13227"/>
                  </a:cubicBezTo>
                  <a:cubicBezTo>
                    <a:pt x="31925" y="9407"/>
                    <a:pt x="31006" y="5456"/>
                    <a:pt x="26047" y="2448"/>
                  </a:cubicBezTo>
                  <a:cubicBezTo>
                    <a:pt x="23459" y="874"/>
                    <a:pt x="21108" y="367"/>
                    <a:pt x="18890" y="367"/>
                  </a:cubicBezTo>
                  <a:cubicBezTo>
                    <a:pt x="16858" y="367"/>
                    <a:pt x="14937" y="792"/>
                    <a:pt x="13048" y="1212"/>
                  </a:cubicBezTo>
                  <a:cubicBezTo>
                    <a:pt x="11130" y="1635"/>
                    <a:pt x="9263" y="2047"/>
                    <a:pt x="7317" y="2047"/>
                  </a:cubicBezTo>
                  <a:cubicBezTo>
                    <a:pt x="5188" y="2047"/>
                    <a:pt x="2965" y="1554"/>
                    <a:pt x="480" y="41"/>
                  </a:cubicBezTo>
                  <a:cubicBezTo>
                    <a:pt x="431" y="15"/>
                    <a:pt x="378" y="1"/>
                    <a:pt x="3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986250" y="2218800"/>
              <a:ext cx="957250" cy="652275"/>
            </a:xfrm>
            <a:custGeom>
              <a:avLst/>
              <a:gdLst/>
              <a:ahLst/>
              <a:cxnLst/>
              <a:rect l="l" t="t" r="r" b="b"/>
              <a:pathLst>
                <a:path w="38290" h="26091" extrusionOk="0">
                  <a:moveTo>
                    <a:pt x="316" y="0"/>
                  </a:moveTo>
                  <a:cubicBezTo>
                    <a:pt x="274" y="0"/>
                    <a:pt x="232" y="9"/>
                    <a:pt x="195" y="26"/>
                  </a:cubicBezTo>
                  <a:cubicBezTo>
                    <a:pt x="155" y="50"/>
                    <a:pt x="114" y="83"/>
                    <a:pt x="90" y="123"/>
                  </a:cubicBezTo>
                  <a:cubicBezTo>
                    <a:pt x="0" y="261"/>
                    <a:pt x="33" y="440"/>
                    <a:pt x="163" y="530"/>
                  </a:cubicBezTo>
                  <a:cubicBezTo>
                    <a:pt x="4772" y="3651"/>
                    <a:pt x="5585" y="7448"/>
                    <a:pt x="6455" y="11472"/>
                  </a:cubicBezTo>
                  <a:cubicBezTo>
                    <a:pt x="7300" y="15431"/>
                    <a:pt x="8178" y="19520"/>
                    <a:pt x="12983" y="22780"/>
                  </a:cubicBezTo>
                  <a:cubicBezTo>
                    <a:pt x="15661" y="24592"/>
                    <a:pt x="18081" y="25145"/>
                    <a:pt x="20365" y="25145"/>
                  </a:cubicBezTo>
                  <a:cubicBezTo>
                    <a:pt x="22178" y="25145"/>
                    <a:pt x="23906" y="24796"/>
                    <a:pt x="25608" y="24455"/>
                  </a:cubicBezTo>
                  <a:cubicBezTo>
                    <a:pt x="27338" y="24105"/>
                    <a:pt x="29025" y="23763"/>
                    <a:pt x="30768" y="23763"/>
                  </a:cubicBezTo>
                  <a:cubicBezTo>
                    <a:pt x="32957" y="23763"/>
                    <a:pt x="35236" y="24302"/>
                    <a:pt x="37802" y="26040"/>
                  </a:cubicBezTo>
                  <a:cubicBezTo>
                    <a:pt x="37852" y="26074"/>
                    <a:pt x="37908" y="26090"/>
                    <a:pt x="37964" y="26090"/>
                  </a:cubicBezTo>
                  <a:cubicBezTo>
                    <a:pt x="38055" y="26090"/>
                    <a:pt x="38145" y="26047"/>
                    <a:pt x="38200" y="25967"/>
                  </a:cubicBezTo>
                  <a:cubicBezTo>
                    <a:pt x="38290" y="25828"/>
                    <a:pt x="38257" y="25650"/>
                    <a:pt x="38119" y="25560"/>
                  </a:cubicBezTo>
                  <a:cubicBezTo>
                    <a:pt x="35441" y="23748"/>
                    <a:pt x="33021" y="23196"/>
                    <a:pt x="30737" y="23196"/>
                  </a:cubicBezTo>
                  <a:cubicBezTo>
                    <a:pt x="28923" y="23196"/>
                    <a:pt x="27196" y="23544"/>
                    <a:pt x="25494" y="23886"/>
                  </a:cubicBezTo>
                  <a:cubicBezTo>
                    <a:pt x="23764" y="24235"/>
                    <a:pt x="22077" y="24577"/>
                    <a:pt x="20335" y="24577"/>
                  </a:cubicBezTo>
                  <a:cubicBezTo>
                    <a:pt x="18146" y="24577"/>
                    <a:pt x="15869" y="24038"/>
                    <a:pt x="13308" y="22300"/>
                  </a:cubicBezTo>
                  <a:cubicBezTo>
                    <a:pt x="8699" y="19179"/>
                    <a:pt x="7878" y="15374"/>
                    <a:pt x="7016" y="11350"/>
                  </a:cubicBezTo>
                  <a:cubicBezTo>
                    <a:pt x="6170" y="7399"/>
                    <a:pt x="5284" y="3302"/>
                    <a:pt x="488" y="50"/>
                  </a:cubicBezTo>
                  <a:cubicBezTo>
                    <a:pt x="436" y="17"/>
                    <a:pt x="375" y="0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3"/>
          <p:cNvSpPr/>
          <p:nvPr/>
        </p:nvSpPr>
        <p:spPr>
          <a:xfrm>
            <a:off x="7080488" y="4675300"/>
            <a:ext cx="184400" cy="184400"/>
          </a:xfrm>
          <a:custGeom>
            <a:avLst/>
            <a:gdLst/>
            <a:ahLst/>
            <a:cxnLst/>
            <a:rect l="l" t="t" r="r" b="b"/>
            <a:pathLst>
              <a:path w="1932" h="1932" fill="none" extrusionOk="0">
                <a:moveTo>
                  <a:pt x="347" y="1592"/>
                </a:moveTo>
                <a:cubicBezTo>
                  <a:pt x="691" y="1932"/>
                  <a:pt x="1248" y="1932"/>
                  <a:pt x="1592" y="1588"/>
                </a:cubicBezTo>
                <a:cubicBezTo>
                  <a:pt x="1931" y="1241"/>
                  <a:pt x="1931" y="683"/>
                  <a:pt x="1588" y="344"/>
                </a:cubicBezTo>
                <a:cubicBezTo>
                  <a:pt x="1240" y="0"/>
                  <a:pt x="683" y="0"/>
                  <a:pt x="343" y="348"/>
                </a:cubicBezTo>
                <a:cubicBezTo>
                  <a:pt x="0" y="691"/>
                  <a:pt x="4" y="1249"/>
                  <a:pt x="347" y="1592"/>
                </a:cubicBezTo>
                <a:close/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4149009" y="233441"/>
            <a:ext cx="704185" cy="184398"/>
            <a:chOff x="1365250" y="1915800"/>
            <a:chExt cx="232750" cy="60950"/>
          </a:xfrm>
        </p:grpSpPr>
        <p:sp>
          <p:nvSpPr>
            <p:cNvPr id="83" name="Google Shape;83;p3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7" y="0"/>
                  </a:moveTo>
                  <a:cubicBezTo>
                    <a:pt x="2014" y="0"/>
                    <a:pt x="1920" y="36"/>
                    <a:pt x="1847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3" y="2402"/>
                    <a:pt x="307" y="2437"/>
                    <a:pt x="401" y="2437"/>
                  </a:cubicBezTo>
                  <a:cubicBezTo>
                    <a:pt x="495" y="2437"/>
                    <a:pt x="589" y="2402"/>
                    <a:pt x="659" y="2331"/>
                  </a:cubicBezTo>
                  <a:lnTo>
                    <a:pt x="2364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4" y="109"/>
                  </a:cubicBezTo>
                  <a:cubicBezTo>
                    <a:pt x="2294" y="36"/>
                    <a:pt x="2201" y="0"/>
                    <a:pt x="2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1" y="0"/>
                  </a:moveTo>
                  <a:cubicBezTo>
                    <a:pt x="307" y="0"/>
                    <a:pt x="213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47" y="2331"/>
                  </a:lnTo>
                  <a:cubicBezTo>
                    <a:pt x="1920" y="2402"/>
                    <a:pt x="2014" y="2437"/>
                    <a:pt x="2107" y="2437"/>
                  </a:cubicBezTo>
                  <a:cubicBezTo>
                    <a:pt x="2201" y="2437"/>
                    <a:pt x="2294" y="2402"/>
                    <a:pt x="2364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4" y="1814"/>
                  </a:cubicBezTo>
                  <a:lnTo>
                    <a:pt x="659" y="109"/>
                  </a:lnTo>
                  <a:cubicBezTo>
                    <a:pt x="589" y="36"/>
                    <a:pt x="495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8" y="0"/>
                  </a:moveTo>
                  <a:cubicBezTo>
                    <a:pt x="2015" y="0"/>
                    <a:pt x="1922" y="36"/>
                    <a:pt x="1851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5" y="2402"/>
                    <a:pt x="309" y="2437"/>
                    <a:pt x="402" y="2437"/>
                  </a:cubicBezTo>
                  <a:cubicBezTo>
                    <a:pt x="496" y="2437"/>
                    <a:pt x="589" y="2402"/>
                    <a:pt x="659" y="2331"/>
                  </a:cubicBezTo>
                  <a:lnTo>
                    <a:pt x="2368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8" y="109"/>
                  </a:cubicBezTo>
                  <a:cubicBezTo>
                    <a:pt x="2296" y="36"/>
                    <a:pt x="2202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2" y="0"/>
                  </a:moveTo>
                  <a:cubicBezTo>
                    <a:pt x="309" y="0"/>
                    <a:pt x="215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51" y="2331"/>
                  </a:lnTo>
                  <a:cubicBezTo>
                    <a:pt x="1922" y="2402"/>
                    <a:pt x="2015" y="2437"/>
                    <a:pt x="2108" y="2437"/>
                  </a:cubicBezTo>
                  <a:cubicBezTo>
                    <a:pt x="2202" y="2437"/>
                    <a:pt x="2296" y="2402"/>
                    <a:pt x="2368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8" y="1814"/>
                  </a:cubicBezTo>
                  <a:lnTo>
                    <a:pt x="659" y="109"/>
                  </a:lnTo>
                  <a:cubicBezTo>
                    <a:pt x="589" y="36"/>
                    <a:pt x="496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2111" y="0"/>
                  </a:moveTo>
                  <a:cubicBezTo>
                    <a:pt x="2018" y="0"/>
                    <a:pt x="1924" y="36"/>
                    <a:pt x="1851" y="109"/>
                  </a:cubicBezTo>
                  <a:lnTo>
                    <a:pt x="146" y="1814"/>
                  </a:lnTo>
                  <a:cubicBezTo>
                    <a:pt x="1" y="1956"/>
                    <a:pt x="1" y="2190"/>
                    <a:pt x="146" y="2331"/>
                  </a:cubicBezTo>
                  <a:cubicBezTo>
                    <a:pt x="217" y="2402"/>
                    <a:pt x="311" y="2437"/>
                    <a:pt x="405" y="2437"/>
                  </a:cubicBezTo>
                  <a:cubicBezTo>
                    <a:pt x="499" y="2437"/>
                    <a:pt x="593" y="2402"/>
                    <a:pt x="663" y="2331"/>
                  </a:cubicBezTo>
                  <a:lnTo>
                    <a:pt x="2368" y="626"/>
                  </a:lnTo>
                  <a:cubicBezTo>
                    <a:pt x="2441" y="554"/>
                    <a:pt x="2478" y="461"/>
                    <a:pt x="2478" y="368"/>
                  </a:cubicBezTo>
                  <a:cubicBezTo>
                    <a:pt x="2478" y="275"/>
                    <a:pt x="2441" y="178"/>
                    <a:pt x="2368" y="109"/>
                  </a:cubicBezTo>
                  <a:cubicBezTo>
                    <a:pt x="2298" y="36"/>
                    <a:pt x="2205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405" y="0"/>
                  </a:moveTo>
                  <a:cubicBezTo>
                    <a:pt x="311" y="0"/>
                    <a:pt x="217" y="36"/>
                    <a:pt x="146" y="109"/>
                  </a:cubicBezTo>
                  <a:cubicBezTo>
                    <a:pt x="1" y="251"/>
                    <a:pt x="1" y="481"/>
                    <a:pt x="146" y="626"/>
                  </a:cubicBezTo>
                  <a:lnTo>
                    <a:pt x="1851" y="2331"/>
                  </a:lnTo>
                  <a:cubicBezTo>
                    <a:pt x="1924" y="2402"/>
                    <a:pt x="2018" y="2437"/>
                    <a:pt x="2111" y="2437"/>
                  </a:cubicBezTo>
                  <a:cubicBezTo>
                    <a:pt x="2205" y="2437"/>
                    <a:pt x="2298" y="2402"/>
                    <a:pt x="2368" y="2331"/>
                  </a:cubicBezTo>
                  <a:cubicBezTo>
                    <a:pt x="2441" y="2259"/>
                    <a:pt x="2478" y="2166"/>
                    <a:pt x="2478" y="2073"/>
                  </a:cubicBezTo>
                  <a:cubicBezTo>
                    <a:pt x="2478" y="1980"/>
                    <a:pt x="2441" y="1887"/>
                    <a:pt x="2368" y="1814"/>
                  </a:cubicBezTo>
                  <a:lnTo>
                    <a:pt x="663" y="109"/>
                  </a:lnTo>
                  <a:cubicBezTo>
                    <a:pt x="593" y="36"/>
                    <a:pt x="499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3"/>
          <p:cNvSpPr/>
          <p:nvPr/>
        </p:nvSpPr>
        <p:spPr>
          <a:xfrm>
            <a:off x="7507350" y="738775"/>
            <a:ext cx="184398" cy="184398"/>
          </a:xfrm>
          <a:custGeom>
            <a:avLst/>
            <a:gdLst/>
            <a:ahLst/>
            <a:cxnLst/>
            <a:rect l="l" t="t" r="r" b="b"/>
            <a:pathLst>
              <a:path w="2429" h="2429" extrusionOk="0">
                <a:moveTo>
                  <a:pt x="1212" y="1"/>
                </a:moveTo>
                <a:cubicBezTo>
                  <a:pt x="542" y="1"/>
                  <a:pt x="0" y="546"/>
                  <a:pt x="0" y="1217"/>
                </a:cubicBezTo>
                <a:cubicBezTo>
                  <a:pt x="0" y="1887"/>
                  <a:pt x="542" y="2429"/>
                  <a:pt x="1212" y="2429"/>
                </a:cubicBezTo>
                <a:cubicBezTo>
                  <a:pt x="1883" y="2429"/>
                  <a:pt x="2428" y="1887"/>
                  <a:pt x="2428" y="1217"/>
                </a:cubicBezTo>
                <a:cubicBezTo>
                  <a:pt x="2428" y="546"/>
                  <a:pt x="1883" y="1"/>
                  <a:pt x="12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264025" y="3469675"/>
            <a:ext cx="654045" cy="65849"/>
          </a:xfrm>
          <a:custGeom>
            <a:avLst/>
            <a:gdLst/>
            <a:ahLst/>
            <a:cxnLst/>
            <a:rect l="l" t="t" r="r" b="b"/>
            <a:pathLst>
              <a:path w="5145" h="518" fill="none" extrusionOk="0">
                <a:moveTo>
                  <a:pt x="5144" y="518"/>
                </a:moveTo>
                <a:cubicBezTo>
                  <a:pt x="4631" y="518"/>
                  <a:pt x="4631" y="1"/>
                  <a:pt x="4118" y="1"/>
                </a:cubicBezTo>
                <a:cubicBezTo>
                  <a:pt x="3601" y="1"/>
                  <a:pt x="3601" y="518"/>
                  <a:pt x="3088" y="518"/>
                </a:cubicBezTo>
                <a:cubicBezTo>
                  <a:pt x="2575" y="518"/>
                  <a:pt x="2575" y="1"/>
                  <a:pt x="2057" y="1"/>
                </a:cubicBezTo>
                <a:cubicBezTo>
                  <a:pt x="1544" y="1"/>
                  <a:pt x="1544" y="518"/>
                  <a:pt x="1031" y="518"/>
                </a:cubicBezTo>
                <a:cubicBezTo>
                  <a:pt x="514" y="518"/>
                  <a:pt x="514" y="1"/>
                  <a:pt x="1" y="1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1621275" y="1397525"/>
            <a:ext cx="40170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1621275" y="2310675"/>
            <a:ext cx="4017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title" hasCustomPrompt="1"/>
          </p:nvPr>
        </p:nvSpPr>
        <p:spPr>
          <a:xfrm flipH="1">
            <a:off x="713250" y="1583398"/>
            <a:ext cx="830400" cy="739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1"/>
          </p:nvPr>
        </p:nvSpPr>
        <p:spPr>
          <a:xfrm flipH="1">
            <a:off x="1636624" y="1583400"/>
            <a:ext cx="2783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2"/>
          </p:nvPr>
        </p:nvSpPr>
        <p:spPr>
          <a:xfrm flipH="1">
            <a:off x="1636625" y="1906998"/>
            <a:ext cx="2783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13250" y="3068523"/>
            <a:ext cx="830400" cy="739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subTitle" idx="4"/>
          </p:nvPr>
        </p:nvSpPr>
        <p:spPr>
          <a:xfrm flipH="1">
            <a:off x="1636624" y="3066029"/>
            <a:ext cx="2783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subTitle" idx="5"/>
          </p:nvPr>
        </p:nvSpPr>
        <p:spPr>
          <a:xfrm flipH="1">
            <a:off x="1636625" y="3371978"/>
            <a:ext cx="2783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title" idx="6" hasCustomPrompt="1"/>
          </p:nvPr>
        </p:nvSpPr>
        <p:spPr>
          <a:xfrm>
            <a:off x="4714475" y="1583398"/>
            <a:ext cx="830400" cy="739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3"/>
          <p:cNvSpPr txBox="1">
            <a:spLocks noGrp="1"/>
          </p:cNvSpPr>
          <p:nvPr>
            <p:ph type="subTitle" idx="7"/>
          </p:nvPr>
        </p:nvSpPr>
        <p:spPr>
          <a:xfrm>
            <a:off x="5647325" y="1583400"/>
            <a:ext cx="2783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subTitle" idx="8"/>
          </p:nvPr>
        </p:nvSpPr>
        <p:spPr>
          <a:xfrm>
            <a:off x="5647355" y="1906998"/>
            <a:ext cx="2783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9" hasCustomPrompt="1"/>
          </p:nvPr>
        </p:nvSpPr>
        <p:spPr>
          <a:xfrm>
            <a:off x="4714475" y="3068523"/>
            <a:ext cx="830400" cy="7392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3"/>
          </p:nvPr>
        </p:nvSpPr>
        <p:spPr>
          <a:xfrm>
            <a:off x="5647354" y="3066026"/>
            <a:ext cx="2783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subTitle" idx="14"/>
          </p:nvPr>
        </p:nvSpPr>
        <p:spPr>
          <a:xfrm>
            <a:off x="5647355" y="3371978"/>
            <a:ext cx="2783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15"/>
          </p:nvPr>
        </p:nvSpPr>
        <p:spPr>
          <a:xfrm>
            <a:off x="713250" y="539500"/>
            <a:ext cx="77175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grpSp>
        <p:nvGrpSpPr>
          <p:cNvPr id="267" name="Google Shape;267;p13"/>
          <p:cNvGrpSpPr/>
          <p:nvPr/>
        </p:nvGrpSpPr>
        <p:grpSpPr>
          <a:xfrm>
            <a:off x="7087200" y="4428150"/>
            <a:ext cx="2349881" cy="2062278"/>
            <a:chOff x="6057275" y="-929775"/>
            <a:chExt cx="2349881" cy="2062278"/>
          </a:xfrm>
        </p:grpSpPr>
        <p:sp>
          <p:nvSpPr>
            <p:cNvPr id="268" name="Google Shape;268;p13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3"/>
          <p:cNvGrpSpPr/>
          <p:nvPr/>
        </p:nvGrpSpPr>
        <p:grpSpPr>
          <a:xfrm>
            <a:off x="4420025" y="-1112475"/>
            <a:ext cx="1818629" cy="1818629"/>
            <a:chOff x="-637600" y="4204225"/>
            <a:chExt cx="1818629" cy="1818629"/>
          </a:xfrm>
        </p:grpSpPr>
        <p:sp>
          <p:nvSpPr>
            <p:cNvPr id="272" name="Google Shape;272;p13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3305525" y="4608575"/>
            <a:ext cx="1114500" cy="111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75" name="Google Shape;275;p13"/>
          <p:cNvGrpSpPr/>
          <p:nvPr/>
        </p:nvGrpSpPr>
        <p:grpSpPr>
          <a:xfrm>
            <a:off x="7990134" y="447291"/>
            <a:ext cx="704185" cy="184398"/>
            <a:chOff x="1365250" y="1915800"/>
            <a:chExt cx="232750" cy="60950"/>
          </a:xfrm>
        </p:grpSpPr>
        <p:sp>
          <p:nvSpPr>
            <p:cNvPr id="276" name="Google Shape;276;p13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7" y="0"/>
                  </a:moveTo>
                  <a:cubicBezTo>
                    <a:pt x="2014" y="0"/>
                    <a:pt x="1920" y="36"/>
                    <a:pt x="1847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3" y="2402"/>
                    <a:pt x="307" y="2437"/>
                    <a:pt x="401" y="2437"/>
                  </a:cubicBezTo>
                  <a:cubicBezTo>
                    <a:pt x="495" y="2437"/>
                    <a:pt x="589" y="2402"/>
                    <a:pt x="659" y="2331"/>
                  </a:cubicBezTo>
                  <a:lnTo>
                    <a:pt x="2364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4" y="109"/>
                  </a:cubicBezTo>
                  <a:cubicBezTo>
                    <a:pt x="2294" y="36"/>
                    <a:pt x="2201" y="0"/>
                    <a:pt x="2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1" y="0"/>
                  </a:moveTo>
                  <a:cubicBezTo>
                    <a:pt x="307" y="0"/>
                    <a:pt x="213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47" y="2331"/>
                  </a:lnTo>
                  <a:cubicBezTo>
                    <a:pt x="1920" y="2402"/>
                    <a:pt x="2014" y="2437"/>
                    <a:pt x="2107" y="2437"/>
                  </a:cubicBezTo>
                  <a:cubicBezTo>
                    <a:pt x="2201" y="2437"/>
                    <a:pt x="2294" y="2402"/>
                    <a:pt x="2364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4" y="1814"/>
                  </a:cubicBezTo>
                  <a:lnTo>
                    <a:pt x="659" y="109"/>
                  </a:lnTo>
                  <a:cubicBezTo>
                    <a:pt x="589" y="36"/>
                    <a:pt x="495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8" y="0"/>
                  </a:moveTo>
                  <a:cubicBezTo>
                    <a:pt x="2015" y="0"/>
                    <a:pt x="1922" y="36"/>
                    <a:pt x="1851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5" y="2402"/>
                    <a:pt x="309" y="2437"/>
                    <a:pt x="402" y="2437"/>
                  </a:cubicBezTo>
                  <a:cubicBezTo>
                    <a:pt x="496" y="2437"/>
                    <a:pt x="589" y="2402"/>
                    <a:pt x="659" y="2331"/>
                  </a:cubicBezTo>
                  <a:lnTo>
                    <a:pt x="2368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8" y="109"/>
                  </a:cubicBezTo>
                  <a:cubicBezTo>
                    <a:pt x="2296" y="36"/>
                    <a:pt x="2202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2" y="0"/>
                  </a:moveTo>
                  <a:cubicBezTo>
                    <a:pt x="309" y="0"/>
                    <a:pt x="215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51" y="2331"/>
                  </a:lnTo>
                  <a:cubicBezTo>
                    <a:pt x="1922" y="2402"/>
                    <a:pt x="2015" y="2437"/>
                    <a:pt x="2108" y="2437"/>
                  </a:cubicBezTo>
                  <a:cubicBezTo>
                    <a:pt x="2202" y="2437"/>
                    <a:pt x="2296" y="2402"/>
                    <a:pt x="2368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8" y="1814"/>
                  </a:cubicBezTo>
                  <a:lnTo>
                    <a:pt x="659" y="109"/>
                  </a:lnTo>
                  <a:cubicBezTo>
                    <a:pt x="589" y="36"/>
                    <a:pt x="496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2111" y="0"/>
                  </a:moveTo>
                  <a:cubicBezTo>
                    <a:pt x="2018" y="0"/>
                    <a:pt x="1924" y="36"/>
                    <a:pt x="1851" y="109"/>
                  </a:cubicBezTo>
                  <a:lnTo>
                    <a:pt x="146" y="1814"/>
                  </a:lnTo>
                  <a:cubicBezTo>
                    <a:pt x="1" y="1956"/>
                    <a:pt x="1" y="2190"/>
                    <a:pt x="146" y="2331"/>
                  </a:cubicBezTo>
                  <a:cubicBezTo>
                    <a:pt x="217" y="2402"/>
                    <a:pt x="311" y="2437"/>
                    <a:pt x="405" y="2437"/>
                  </a:cubicBezTo>
                  <a:cubicBezTo>
                    <a:pt x="499" y="2437"/>
                    <a:pt x="593" y="2402"/>
                    <a:pt x="663" y="2331"/>
                  </a:cubicBezTo>
                  <a:lnTo>
                    <a:pt x="2368" y="626"/>
                  </a:lnTo>
                  <a:cubicBezTo>
                    <a:pt x="2441" y="554"/>
                    <a:pt x="2478" y="461"/>
                    <a:pt x="2478" y="368"/>
                  </a:cubicBezTo>
                  <a:cubicBezTo>
                    <a:pt x="2478" y="275"/>
                    <a:pt x="2441" y="178"/>
                    <a:pt x="2368" y="109"/>
                  </a:cubicBezTo>
                  <a:cubicBezTo>
                    <a:pt x="2298" y="36"/>
                    <a:pt x="2205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405" y="0"/>
                  </a:moveTo>
                  <a:cubicBezTo>
                    <a:pt x="311" y="0"/>
                    <a:pt x="217" y="36"/>
                    <a:pt x="146" y="109"/>
                  </a:cubicBezTo>
                  <a:cubicBezTo>
                    <a:pt x="1" y="251"/>
                    <a:pt x="1" y="481"/>
                    <a:pt x="146" y="626"/>
                  </a:cubicBezTo>
                  <a:lnTo>
                    <a:pt x="1851" y="2331"/>
                  </a:lnTo>
                  <a:cubicBezTo>
                    <a:pt x="1924" y="2402"/>
                    <a:pt x="2018" y="2437"/>
                    <a:pt x="2111" y="2437"/>
                  </a:cubicBezTo>
                  <a:cubicBezTo>
                    <a:pt x="2205" y="2437"/>
                    <a:pt x="2298" y="2402"/>
                    <a:pt x="2368" y="2331"/>
                  </a:cubicBezTo>
                  <a:cubicBezTo>
                    <a:pt x="2441" y="2259"/>
                    <a:pt x="2478" y="2166"/>
                    <a:pt x="2478" y="2073"/>
                  </a:cubicBezTo>
                  <a:cubicBezTo>
                    <a:pt x="2478" y="1980"/>
                    <a:pt x="2441" y="1887"/>
                    <a:pt x="2368" y="1814"/>
                  </a:cubicBezTo>
                  <a:lnTo>
                    <a:pt x="663" y="109"/>
                  </a:lnTo>
                  <a:cubicBezTo>
                    <a:pt x="593" y="36"/>
                    <a:pt x="499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13"/>
          <p:cNvSpPr/>
          <p:nvPr/>
        </p:nvSpPr>
        <p:spPr>
          <a:xfrm>
            <a:off x="3251587" y="4836950"/>
            <a:ext cx="184400" cy="184400"/>
          </a:xfrm>
          <a:custGeom>
            <a:avLst/>
            <a:gdLst/>
            <a:ahLst/>
            <a:cxnLst/>
            <a:rect l="l" t="t" r="r" b="b"/>
            <a:pathLst>
              <a:path w="1932" h="1932" fill="none" extrusionOk="0">
                <a:moveTo>
                  <a:pt x="347" y="1592"/>
                </a:moveTo>
                <a:cubicBezTo>
                  <a:pt x="691" y="1932"/>
                  <a:pt x="1248" y="1932"/>
                  <a:pt x="1592" y="1588"/>
                </a:cubicBezTo>
                <a:cubicBezTo>
                  <a:pt x="1931" y="1241"/>
                  <a:pt x="1931" y="683"/>
                  <a:pt x="1588" y="344"/>
                </a:cubicBezTo>
                <a:cubicBezTo>
                  <a:pt x="1240" y="0"/>
                  <a:pt x="683" y="0"/>
                  <a:pt x="343" y="348"/>
                </a:cubicBezTo>
                <a:cubicBezTo>
                  <a:pt x="0" y="691"/>
                  <a:pt x="4" y="1249"/>
                  <a:pt x="347" y="1592"/>
                </a:cubicBezTo>
                <a:close/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8307925" y="4281575"/>
            <a:ext cx="654045" cy="65849"/>
          </a:xfrm>
          <a:custGeom>
            <a:avLst/>
            <a:gdLst/>
            <a:ahLst/>
            <a:cxnLst/>
            <a:rect l="l" t="t" r="r" b="b"/>
            <a:pathLst>
              <a:path w="5145" h="518" fill="none" extrusionOk="0">
                <a:moveTo>
                  <a:pt x="5144" y="518"/>
                </a:moveTo>
                <a:cubicBezTo>
                  <a:pt x="4631" y="518"/>
                  <a:pt x="4631" y="1"/>
                  <a:pt x="4118" y="1"/>
                </a:cubicBezTo>
                <a:cubicBezTo>
                  <a:pt x="3601" y="1"/>
                  <a:pt x="3601" y="518"/>
                  <a:pt x="3088" y="518"/>
                </a:cubicBezTo>
                <a:cubicBezTo>
                  <a:pt x="2575" y="518"/>
                  <a:pt x="2575" y="1"/>
                  <a:pt x="2057" y="1"/>
                </a:cubicBezTo>
                <a:cubicBezTo>
                  <a:pt x="1544" y="1"/>
                  <a:pt x="1544" y="518"/>
                  <a:pt x="1031" y="518"/>
                </a:cubicBezTo>
                <a:cubicBezTo>
                  <a:pt x="514" y="518"/>
                  <a:pt x="514" y="1"/>
                  <a:pt x="1" y="1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3"/>
          <p:cNvSpPr/>
          <p:nvPr/>
        </p:nvSpPr>
        <p:spPr>
          <a:xfrm>
            <a:off x="528850" y="4608575"/>
            <a:ext cx="184398" cy="184398"/>
          </a:xfrm>
          <a:custGeom>
            <a:avLst/>
            <a:gdLst/>
            <a:ahLst/>
            <a:cxnLst/>
            <a:rect l="l" t="t" r="r" b="b"/>
            <a:pathLst>
              <a:path w="2429" h="2429" extrusionOk="0">
                <a:moveTo>
                  <a:pt x="1212" y="1"/>
                </a:moveTo>
                <a:cubicBezTo>
                  <a:pt x="542" y="1"/>
                  <a:pt x="0" y="546"/>
                  <a:pt x="0" y="1217"/>
                </a:cubicBezTo>
                <a:cubicBezTo>
                  <a:pt x="0" y="1887"/>
                  <a:pt x="542" y="2429"/>
                  <a:pt x="1212" y="2429"/>
                </a:cubicBezTo>
                <a:cubicBezTo>
                  <a:pt x="1883" y="2429"/>
                  <a:pt x="2428" y="1887"/>
                  <a:pt x="2428" y="1217"/>
                </a:cubicBezTo>
                <a:cubicBezTo>
                  <a:pt x="2428" y="546"/>
                  <a:pt x="1883" y="1"/>
                  <a:pt x="12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3"/>
          <p:cNvSpPr/>
          <p:nvPr/>
        </p:nvSpPr>
        <p:spPr>
          <a:xfrm>
            <a:off x="-694975" y="-620650"/>
            <a:ext cx="1114500" cy="111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86" name="Google Shape;286;p13"/>
          <p:cNvGrpSpPr/>
          <p:nvPr/>
        </p:nvGrpSpPr>
        <p:grpSpPr>
          <a:xfrm>
            <a:off x="-149812" y="4811800"/>
            <a:ext cx="398301" cy="234701"/>
            <a:chOff x="218925" y="1040850"/>
            <a:chExt cx="398301" cy="234701"/>
          </a:xfrm>
        </p:grpSpPr>
        <p:sp>
          <p:nvSpPr>
            <p:cNvPr id="287" name="Google Shape;287;p13"/>
            <p:cNvSpPr/>
            <p:nvPr/>
          </p:nvSpPr>
          <p:spPr>
            <a:xfrm>
              <a:off x="278323" y="1118023"/>
              <a:ext cx="338904" cy="157529"/>
            </a:xfrm>
            <a:custGeom>
              <a:avLst/>
              <a:gdLst/>
              <a:ahLst/>
              <a:cxnLst/>
              <a:rect l="l" t="t" r="r" b="b"/>
              <a:pathLst>
                <a:path w="9266" h="4307" fill="none" extrusionOk="0">
                  <a:moveTo>
                    <a:pt x="1" y="4307"/>
                  </a:moveTo>
                  <a:lnTo>
                    <a:pt x="9265" y="0"/>
                  </a:ln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218925" y="1040850"/>
              <a:ext cx="194067" cy="90194"/>
            </a:xfrm>
            <a:custGeom>
              <a:avLst/>
              <a:gdLst/>
              <a:ahLst/>
              <a:cxnLst/>
              <a:rect l="l" t="t" r="r" b="b"/>
              <a:pathLst>
                <a:path w="5306" h="2466" fill="none" extrusionOk="0">
                  <a:moveTo>
                    <a:pt x="1" y="2466"/>
                  </a:moveTo>
                  <a:lnTo>
                    <a:pt x="5306" y="1"/>
                  </a:ln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87" name="Google Shape;387;p17"/>
          <p:cNvGrpSpPr/>
          <p:nvPr/>
        </p:nvGrpSpPr>
        <p:grpSpPr>
          <a:xfrm>
            <a:off x="7588500" y="4309875"/>
            <a:ext cx="1818629" cy="1818629"/>
            <a:chOff x="-637600" y="4204225"/>
            <a:chExt cx="1818629" cy="1818629"/>
          </a:xfrm>
        </p:grpSpPr>
        <p:sp>
          <p:nvSpPr>
            <p:cNvPr id="388" name="Google Shape;388;p17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7"/>
          <p:cNvGrpSpPr/>
          <p:nvPr/>
        </p:nvGrpSpPr>
        <p:grpSpPr>
          <a:xfrm>
            <a:off x="1450984" y="4608566"/>
            <a:ext cx="704185" cy="184398"/>
            <a:chOff x="1365250" y="1915800"/>
            <a:chExt cx="232750" cy="60950"/>
          </a:xfrm>
        </p:grpSpPr>
        <p:sp>
          <p:nvSpPr>
            <p:cNvPr id="391" name="Google Shape;391;p17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7" y="0"/>
                  </a:moveTo>
                  <a:cubicBezTo>
                    <a:pt x="2014" y="0"/>
                    <a:pt x="1920" y="36"/>
                    <a:pt x="1847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3" y="2402"/>
                    <a:pt x="307" y="2437"/>
                    <a:pt x="401" y="2437"/>
                  </a:cubicBezTo>
                  <a:cubicBezTo>
                    <a:pt x="495" y="2437"/>
                    <a:pt x="589" y="2402"/>
                    <a:pt x="659" y="2331"/>
                  </a:cubicBezTo>
                  <a:lnTo>
                    <a:pt x="2364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4" y="109"/>
                  </a:cubicBezTo>
                  <a:cubicBezTo>
                    <a:pt x="2294" y="36"/>
                    <a:pt x="2201" y="0"/>
                    <a:pt x="2107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1" y="0"/>
                  </a:moveTo>
                  <a:cubicBezTo>
                    <a:pt x="307" y="0"/>
                    <a:pt x="213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47" y="2331"/>
                  </a:lnTo>
                  <a:cubicBezTo>
                    <a:pt x="1920" y="2402"/>
                    <a:pt x="2014" y="2437"/>
                    <a:pt x="2107" y="2437"/>
                  </a:cubicBezTo>
                  <a:cubicBezTo>
                    <a:pt x="2201" y="2437"/>
                    <a:pt x="2294" y="2402"/>
                    <a:pt x="2364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4" y="1814"/>
                  </a:cubicBezTo>
                  <a:lnTo>
                    <a:pt x="659" y="109"/>
                  </a:lnTo>
                  <a:cubicBezTo>
                    <a:pt x="589" y="36"/>
                    <a:pt x="495" y="0"/>
                    <a:pt x="401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8" y="0"/>
                  </a:moveTo>
                  <a:cubicBezTo>
                    <a:pt x="2015" y="0"/>
                    <a:pt x="1922" y="36"/>
                    <a:pt x="1851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5" y="2402"/>
                    <a:pt x="309" y="2437"/>
                    <a:pt x="402" y="2437"/>
                  </a:cubicBezTo>
                  <a:cubicBezTo>
                    <a:pt x="496" y="2437"/>
                    <a:pt x="589" y="2402"/>
                    <a:pt x="659" y="2331"/>
                  </a:cubicBezTo>
                  <a:lnTo>
                    <a:pt x="2368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8" y="109"/>
                  </a:cubicBezTo>
                  <a:cubicBezTo>
                    <a:pt x="2296" y="36"/>
                    <a:pt x="2202" y="0"/>
                    <a:pt x="2108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2" y="0"/>
                  </a:moveTo>
                  <a:cubicBezTo>
                    <a:pt x="309" y="0"/>
                    <a:pt x="215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51" y="2331"/>
                  </a:lnTo>
                  <a:cubicBezTo>
                    <a:pt x="1922" y="2402"/>
                    <a:pt x="2015" y="2437"/>
                    <a:pt x="2108" y="2437"/>
                  </a:cubicBezTo>
                  <a:cubicBezTo>
                    <a:pt x="2202" y="2437"/>
                    <a:pt x="2296" y="2402"/>
                    <a:pt x="2368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8" y="1814"/>
                  </a:cubicBezTo>
                  <a:lnTo>
                    <a:pt x="659" y="109"/>
                  </a:lnTo>
                  <a:cubicBezTo>
                    <a:pt x="589" y="36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2111" y="0"/>
                  </a:moveTo>
                  <a:cubicBezTo>
                    <a:pt x="2018" y="0"/>
                    <a:pt x="1924" y="36"/>
                    <a:pt x="1851" y="109"/>
                  </a:cubicBezTo>
                  <a:lnTo>
                    <a:pt x="146" y="1814"/>
                  </a:lnTo>
                  <a:cubicBezTo>
                    <a:pt x="1" y="1956"/>
                    <a:pt x="1" y="2190"/>
                    <a:pt x="146" y="2331"/>
                  </a:cubicBezTo>
                  <a:cubicBezTo>
                    <a:pt x="217" y="2402"/>
                    <a:pt x="311" y="2437"/>
                    <a:pt x="405" y="2437"/>
                  </a:cubicBezTo>
                  <a:cubicBezTo>
                    <a:pt x="499" y="2437"/>
                    <a:pt x="593" y="2402"/>
                    <a:pt x="663" y="2331"/>
                  </a:cubicBezTo>
                  <a:lnTo>
                    <a:pt x="2368" y="626"/>
                  </a:lnTo>
                  <a:cubicBezTo>
                    <a:pt x="2441" y="554"/>
                    <a:pt x="2478" y="461"/>
                    <a:pt x="2478" y="368"/>
                  </a:cubicBezTo>
                  <a:cubicBezTo>
                    <a:pt x="2478" y="275"/>
                    <a:pt x="2441" y="178"/>
                    <a:pt x="2368" y="109"/>
                  </a:cubicBezTo>
                  <a:cubicBezTo>
                    <a:pt x="2298" y="36"/>
                    <a:pt x="2205" y="0"/>
                    <a:pt x="2111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405" y="0"/>
                  </a:moveTo>
                  <a:cubicBezTo>
                    <a:pt x="311" y="0"/>
                    <a:pt x="217" y="36"/>
                    <a:pt x="146" y="109"/>
                  </a:cubicBezTo>
                  <a:cubicBezTo>
                    <a:pt x="1" y="251"/>
                    <a:pt x="1" y="481"/>
                    <a:pt x="146" y="626"/>
                  </a:cubicBezTo>
                  <a:lnTo>
                    <a:pt x="1851" y="2331"/>
                  </a:lnTo>
                  <a:cubicBezTo>
                    <a:pt x="1924" y="2402"/>
                    <a:pt x="2018" y="2437"/>
                    <a:pt x="2111" y="2437"/>
                  </a:cubicBezTo>
                  <a:cubicBezTo>
                    <a:pt x="2205" y="2437"/>
                    <a:pt x="2298" y="2402"/>
                    <a:pt x="2368" y="2331"/>
                  </a:cubicBezTo>
                  <a:cubicBezTo>
                    <a:pt x="2441" y="2259"/>
                    <a:pt x="2478" y="2166"/>
                    <a:pt x="2478" y="2073"/>
                  </a:cubicBezTo>
                  <a:cubicBezTo>
                    <a:pt x="2478" y="1980"/>
                    <a:pt x="2441" y="1887"/>
                    <a:pt x="2368" y="1814"/>
                  </a:cubicBezTo>
                  <a:lnTo>
                    <a:pt x="663" y="109"/>
                  </a:lnTo>
                  <a:cubicBezTo>
                    <a:pt x="593" y="36"/>
                    <a:pt x="499" y="0"/>
                    <a:pt x="405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17"/>
          <p:cNvGrpSpPr/>
          <p:nvPr/>
        </p:nvGrpSpPr>
        <p:grpSpPr>
          <a:xfrm>
            <a:off x="1392200" y="173400"/>
            <a:ext cx="398301" cy="234701"/>
            <a:chOff x="218925" y="1040850"/>
            <a:chExt cx="398301" cy="234701"/>
          </a:xfrm>
        </p:grpSpPr>
        <p:sp>
          <p:nvSpPr>
            <p:cNvPr id="398" name="Google Shape;398;p17"/>
            <p:cNvSpPr/>
            <p:nvPr/>
          </p:nvSpPr>
          <p:spPr>
            <a:xfrm>
              <a:off x="278323" y="1118023"/>
              <a:ext cx="338904" cy="157529"/>
            </a:xfrm>
            <a:custGeom>
              <a:avLst/>
              <a:gdLst/>
              <a:ahLst/>
              <a:cxnLst/>
              <a:rect l="l" t="t" r="r" b="b"/>
              <a:pathLst>
                <a:path w="9266" h="4307" fill="none" extrusionOk="0">
                  <a:moveTo>
                    <a:pt x="1" y="4307"/>
                  </a:moveTo>
                  <a:lnTo>
                    <a:pt x="9265" y="0"/>
                  </a:ln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218925" y="1040850"/>
              <a:ext cx="194067" cy="90194"/>
            </a:xfrm>
            <a:custGeom>
              <a:avLst/>
              <a:gdLst/>
              <a:ahLst/>
              <a:cxnLst/>
              <a:rect l="l" t="t" r="r" b="b"/>
              <a:pathLst>
                <a:path w="5306" h="2466" fill="none" extrusionOk="0">
                  <a:moveTo>
                    <a:pt x="1" y="2466"/>
                  </a:moveTo>
                  <a:lnTo>
                    <a:pt x="5306" y="1"/>
                  </a:ln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17"/>
          <p:cNvSpPr/>
          <p:nvPr/>
        </p:nvSpPr>
        <p:spPr>
          <a:xfrm>
            <a:off x="39525" y="4445600"/>
            <a:ext cx="1114500" cy="111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401" name="Google Shape;401;p17"/>
          <p:cNvGrpSpPr/>
          <p:nvPr/>
        </p:nvGrpSpPr>
        <p:grpSpPr>
          <a:xfrm>
            <a:off x="8504125" y="590175"/>
            <a:ext cx="1053175" cy="1009100"/>
            <a:chOff x="773650" y="3990800"/>
            <a:chExt cx="1053175" cy="1009100"/>
          </a:xfrm>
        </p:grpSpPr>
        <p:sp>
          <p:nvSpPr>
            <p:cNvPr id="402" name="Google Shape;402;p17"/>
            <p:cNvSpPr/>
            <p:nvPr/>
          </p:nvSpPr>
          <p:spPr>
            <a:xfrm>
              <a:off x="1093950" y="3990800"/>
              <a:ext cx="425175" cy="1009100"/>
            </a:xfrm>
            <a:custGeom>
              <a:avLst/>
              <a:gdLst/>
              <a:ahLst/>
              <a:cxnLst/>
              <a:rect l="l" t="t" r="r" b="b"/>
              <a:pathLst>
                <a:path w="17007" h="40364" extrusionOk="0">
                  <a:moveTo>
                    <a:pt x="13768" y="961"/>
                  </a:moveTo>
                  <a:cubicBezTo>
                    <a:pt x="13888" y="961"/>
                    <a:pt x="14003" y="977"/>
                    <a:pt x="14113" y="1010"/>
                  </a:cubicBezTo>
                  <a:cubicBezTo>
                    <a:pt x="14235" y="1042"/>
                    <a:pt x="14349" y="1099"/>
                    <a:pt x="14454" y="1172"/>
                  </a:cubicBezTo>
                  <a:cubicBezTo>
                    <a:pt x="15462" y="1847"/>
                    <a:pt x="16039" y="4123"/>
                    <a:pt x="16007" y="7440"/>
                  </a:cubicBezTo>
                  <a:cubicBezTo>
                    <a:pt x="15966" y="11416"/>
                    <a:pt x="15105" y="16464"/>
                    <a:pt x="13584" y="21667"/>
                  </a:cubicBezTo>
                  <a:cubicBezTo>
                    <a:pt x="12056" y="26870"/>
                    <a:pt x="10056" y="31593"/>
                    <a:pt x="7951" y="34958"/>
                  </a:cubicBezTo>
                  <a:cubicBezTo>
                    <a:pt x="6176" y="37784"/>
                    <a:pt x="4448" y="39405"/>
                    <a:pt x="3238" y="39405"/>
                  </a:cubicBezTo>
                  <a:cubicBezTo>
                    <a:pt x="3118" y="39405"/>
                    <a:pt x="3003" y="39389"/>
                    <a:pt x="2894" y="39356"/>
                  </a:cubicBezTo>
                  <a:cubicBezTo>
                    <a:pt x="1675" y="38991"/>
                    <a:pt x="967" y="36592"/>
                    <a:pt x="1000" y="32918"/>
                  </a:cubicBezTo>
                  <a:cubicBezTo>
                    <a:pt x="1041" y="28951"/>
                    <a:pt x="1902" y="23894"/>
                    <a:pt x="3423" y="18691"/>
                  </a:cubicBezTo>
                  <a:cubicBezTo>
                    <a:pt x="4951" y="13489"/>
                    <a:pt x="6951" y="8773"/>
                    <a:pt x="9056" y="5408"/>
                  </a:cubicBezTo>
                  <a:cubicBezTo>
                    <a:pt x="10831" y="2576"/>
                    <a:pt x="12558" y="961"/>
                    <a:pt x="13768" y="961"/>
                  </a:cubicBezTo>
                  <a:close/>
                  <a:moveTo>
                    <a:pt x="13759" y="1"/>
                  </a:moveTo>
                  <a:cubicBezTo>
                    <a:pt x="12154" y="1"/>
                    <a:pt x="10265" y="1677"/>
                    <a:pt x="8243" y="4896"/>
                  </a:cubicBezTo>
                  <a:cubicBezTo>
                    <a:pt x="6089" y="8334"/>
                    <a:pt x="4049" y="13139"/>
                    <a:pt x="2504" y="18423"/>
                  </a:cubicBezTo>
                  <a:cubicBezTo>
                    <a:pt x="951" y="23707"/>
                    <a:pt x="81" y="28853"/>
                    <a:pt x="41" y="32910"/>
                  </a:cubicBezTo>
                  <a:cubicBezTo>
                    <a:pt x="0" y="36682"/>
                    <a:pt x="683" y="39104"/>
                    <a:pt x="2008" y="39990"/>
                  </a:cubicBezTo>
                  <a:cubicBezTo>
                    <a:pt x="2203" y="40112"/>
                    <a:pt x="2406" y="40210"/>
                    <a:pt x="2618" y="40275"/>
                  </a:cubicBezTo>
                  <a:cubicBezTo>
                    <a:pt x="2820" y="40334"/>
                    <a:pt x="3029" y="40363"/>
                    <a:pt x="3242" y="40363"/>
                  </a:cubicBezTo>
                  <a:cubicBezTo>
                    <a:pt x="4848" y="40363"/>
                    <a:pt x="6739" y="38692"/>
                    <a:pt x="8764" y="35462"/>
                  </a:cubicBezTo>
                  <a:cubicBezTo>
                    <a:pt x="10918" y="32032"/>
                    <a:pt x="12958" y="27227"/>
                    <a:pt x="14503" y="21935"/>
                  </a:cubicBezTo>
                  <a:cubicBezTo>
                    <a:pt x="16056" y="16651"/>
                    <a:pt x="16926" y="11505"/>
                    <a:pt x="16966" y="7448"/>
                  </a:cubicBezTo>
                  <a:cubicBezTo>
                    <a:pt x="17007" y="3140"/>
                    <a:pt x="16113" y="595"/>
                    <a:pt x="14389" y="91"/>
                  </a:cubicBezTo>
                  <a:cubicBezTo>
                    <a:pt x="14185" y="31"/>
                    <a:pt x="13975" y="1"/>
                    <a:pt x="13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773650" y="4302175"/>
              <a:ext cx="1053175" cy="386575"/>
            </a:xfrm>
            <a:custGeom>
              <a:avLst/>
              <a:gdLst/>
              <a:ahLst/>
              <a:cxnLst/>
              <a:rect l="l" t="t" r="r" b="b"/>
              <a:pathLst>
                <a:path w="42127" h="15463" extrusionOk="0">
                  <a:moveTo>
                    <a:pt x="32864" y="963"/>
                  </a:moveTo>
                  <a:cubicBezTo>
                    <a:pt x="33423" y="963"/>
                    <a:pt x="33964" y="975"/>
                    <a:pt x="34485" y="1001"/>
                  </a:cubicBezTo>
                  <a:cubicBezTo>
                    <a:pt x="37046" y="1131"/>
                    <a:pt x="38965" y="1586"/>
                    <a:pt x="39989" y="2269"/>
                  </a:cubicBezTo>
                  <a:cubicBezTo>
                    <a:pt x="40428" y="2562"/>
                    <a:pt x="40704" y="2903"/>
                    <a:pt x="40794" y="3277"/>
                  </a:cubicBezTo>
                  <a:cubicBezTo>
                    <a:pt x="41070" y="4513"/>
                    <a:pt x="39314" y="6301"/>
                    <a:pt x="36095" y="8057"/>
                  </a:cubicBezTo>
                  <a:cubicBezTo>
                    <a:pt x="32607" y="9968"/>
                    <a:pt x="27778" y="11675"/>
                    <a:pt x="22494" y="12886"/>
                  </a:cubicBezTo>
                  <a:cubicBezTo>
                    <a:pt x="17636" y="13998"/>
                    <a:pt x="13290" y="14478"/>
                    <a:pt x="9851" y="14478"/>
                  </a:cubicBezTo>
                  <a:cubicBezTo>
                    <a:pt x="5164" y="14478"/>
                    <a:pt x="2161" y="13586"/>
                    <a:pt x="1837" y="12179"/>
                  </a:cubicBezTo>
                  <a:cubicBezTo>
                    <a:pt x="1285" y="9740"/>
                    <a:pt x="8658" y="5188"/>
                    <a:pt x="20137" y="2570"/>
                  </a:cubicBezTo>
                  <a:cubicBezTo>
                    <a:pt x="24726" y="1518"/>
                    <a:pt x="29175" y="963"/>
                    <a:pt x="32864" y="963"/>
                  </a:cubicBezTo>
                  <a:close/>
                  <a:moveTo>
                    <a:pt x="32843" y="1"/>
                  </a:moveTo>
                  <a:cubicBezTo>
                    <a:pt x="29083" y="1"/>
                    <a:pt x="24571" y="564"/>
                    <a:pt x="19925" y="1627"/>
                  </a:cubicBezTo>
                  <a:cubicBezTo>
                    <a:pt x="10024" y="3895"/>
                    <a:pt x="0" y="8431"/>
                    <a:pt x="902" y="12390"/>
                  </a:cubicBezTo>
                  <a:cubicBezTo>
                    <a:pt x="1057" y="13049"/>
                    <a:pt x="1480" y="13585"/>
                    <a:pt x="2130" y="14016"/>
                  </a:cubicBezTo>
                  <a:cubicBezTo>
                    <a:pt x="3635" y="15022"/>
                    <a:pt x="6348" y="15463"/>
                    <a:pt x="9640" y="15463"/>
                  </a:cubicBezTo>
                  <a:cubicBezTo>
                    <a:pt x="13531" y="15463"/>
                    <a:pt x="18231" y="14847"/>
                    <a:pt x="22706" y="13821"/>
                  </a:cubicBezTo>
                  <a:cubicBezTo>
                    <a:pt x="28079" y="12594"/>
                    <a:pt x="32998" y="10846"/>
                    <a:pt x="36558" y="8903"/>
                  </a:cubicBezTo>
                  <a:cubicBezTo>
                    <a:pt x="40338" y="6838"/>
                    <a:pt x="42127" y="4814"/>
                    <a:pt x="41729" y="3058"/>
                  </a:cubicBezTo>
                  <a:cubicBezTo>
                    <a:pt x="41322" y="1302"/>
                    <a:pt x="38834" y="261"/>
                    <a:pt x="34534" y="42"/>
                  </a:cubicBezTo>
                  <a:cubicBezTo>
                    <a:pt x="33990" y="14"/>
                    <a:pt x="33425" y="1"/>
                    <a:pt x="32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915900" y="4096575"/>
              <a:ext cx="781275" cy="797150"/>
            </a:xfrm>
            <a:custGeom>
              <a:avLst/>
              <a:gdLst/>
              <a:ahLst/>
              <a:cxnLst/>
              <a:rect l="l" t="t" r="r" b="b"/>
              <a:pathLst>
                <a:path w="31251" h="31886" extrusionOk="0">
                  <a:moveTo>
                    <a:pt x="3173" y="981"/>
                  </a:moveTo>
                  <a:cubicBezTo>
                    <a:pt x="4619" y="981"/>
                    <a:pt x="6945" y="1967"/>
                    <a:pt x="9748" y="3835"/>
                  </a:cubicBezTo>
                  <a:cubicBezTo>
                    <a:pt x="12634" y="5762"/>
                    <a:pt x="16024" y="8632"/>
                    <a:pt x="19487" y="12330"/>
                  </a:cubicBezTo>
                  <a:cubicBezTo>
                    <a:pt x="23194" y="16289"/>
                    <a:pt x="26243" y="20411"/>
                    <a:pt x="28064" y="23939"/>
                  </a:cubicBezTo>
                  <a:cubicBezTo>
                    <a:pt x="29746" y="27207"/>
                    <a:pt x="30202" y="29671"/>
                    <a:pt x="29275" y="30532"/>
                  </a:cubicBezTo>
                  <a:cubicBezTo>
                    <a:pt x="28998" y="30792"/>
                    <a:pt x="28587" y="30919"/>
                    <a:pt x="28063" y="30919"/>
                  </a:cubicBezTo>
                  <a:cubicBezTo>
                    <a:pt x="26833" y="30919"/>
                    <a:pt x="24980" y="30218"/>
                    <a:pt x="22779" y="28890"/>
                  </a:cubicBezTo>
                  <a:cubicBezTo>
                    <a:pt x="19373" y="26833"/>
                    <a:pt x="15463" y="23525"/>
                    <a:pt x="11764" y="19566"/>
                  </a:cubicBezTo>
                  <a:cubicBezTo>
                    <a:pt x="8057" y="15607"/>
                    <a:pt x="5008" y="11485"/>
                    <a:pt x="3187" y="7957"/>
                  </a:cubicBezTo>
                  <a:cubicBezTo>
                    <a:pt x="1505" y="4697"/>
                    <a:pt x="1049" y="2234"/>
                    <a:pt x="1976" y="1364"/>
                  </a:cubicBezTo>
                  <a:cubicBezTo>
                    <a:pt x="2250" y="1107"/>
                    <a:pt x="2655" y="981"/>
                    <a:pt x="3173" y="981"/>
                  </a:cubicBezTo>
                  <a:close/>
                  <a:moveTo>
                    <a:pt x="3221" y="0"/>
                  </a:moveTo>
                  <a:cubicBezTo>
                    <a:pt x="2449" y="0"/>
                    <a:pt x="1803" y="210"/>
                    <a:pt x="1318" y="665"/>
                  </a:cubicBezTo>
                  <a:cubicBezTo>
                    <a:pt x="1" y="1892"/>
                    <a:pt x="350" y="4567"/>
                    <a:pt x="2334" y="8396"/>
                  </a:cubicBezTo>
                  <a:cubicBezTo>
                    <a:pt x="4195" y="12005"/>
                    <a:pt x="7293" y="16200"/>
                    <a:pt x="11057" y="20224"/>
                  </a:cubicBezTo>
                  <a:cubicBezTo>
                    <a:pt x="14374" y="23760"/>
                    <a:pt x="17853" y="26801"/>
                    <a:pt x="21007" y="28906"/>
                  </a:cubicBezTo>
                  <a:cubicBezTo>
                    <a:pt x="21438" y="29191"/>
                    <a:pt x="21861" y="29459"/>
                    <a:pt x="22284" y="29711"/>
                  </a:cubicBezTo>
                  <a:cubicBezTo>
                    <a:pt x="24677" y="31156"/>
                    <a:pt x="26629" y="31886"/>
                    <a:pt x="28065" y="31886"/>
                  </a:cubicBezTo>
                  <a:cubicBezTo>
                    <a:pt x="28844" y="31886"/>
                    <a:pt x="29470" y="31671"/>
                    <a:pt x="29933" y="31240"/>
                  </a:cubicBezTo>
                  <a:cubicBezTo>
                    <a:pt x="31250" y="30004"/>
                    <a:pt x="30901" y="27329"/>
                    <a:pt x="28917" y="23500"/>
                  </a:cubicBezTo>
                  <a:cubicBezTo>
                    <a:pt x="27055" y="19899"/>
                    <a:pt x="23958" y="15696"/>
                    <a:pt x="20194" y="11680"/>
                  </a:cubicBezTo>
                  <a:cubicBezTo>
                    <a:pt x="14394" y="5479"/>
                    <a:pt x="7167" y="0"/>
                    <a:pt x="3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6"/>
          <p:cNvSpPr txBox="1">
            <a:spLocks noGrp="1"/>
          </p:cNvSpPr>
          <p:nvPr>
            <p:ph type="subTitle" idx="1"/>
          </p:nvPr>
        </p:nvSpPr>
        <p:spPr>
          <a:xfrm>
            <a:off x="712025" y="2625975"/>
            <a:ext cx="23733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651" name="Google Shape;651;p26"/>
          <p:cNvSpPr txBox="1">
            <a:spLocks noGrp="1"/>
          </p:cNvSpPr>
          <p:nvPr>
            <p:ph type="subTitle" idx="2"/>
          </p:nvPr>
        </p:nvSpPr>
        <p:spPr>
          <a:xfrm>
            <a:off x="712025" y="3064704"/>
            <a:ext cx="23733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2" name="Google Shape;652;p26"/>
          <p:cNvSpPr txBox="1">
            <a:spLocks noGrp="1"/>
          </p:cNvSpPr>
          <p:nvPr>
            <p:ph type="subTitle" idx="3"/>
          </p:nvPr>
        </p:nvSpPr>
        <p:spPr>
          <a:xfrm>
            <a:off x="3385350" y="2625975"/>
            <a:ext cx="23733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653" name="Google Shape;653;p26"/>
          <p:cNvSpPr txBox="1">
            <a:spLocks noGrp="1"/>
          </p:cNvSpPr>
          <p:nvPr>
            <p:ph type="subTitle" idx="4"/>
          </p:nvPr>
        </p:nvSpPr>
        <p:spPr>
          <a:xfrm>
            <a:off x="3385350" y="3064704"/>
            <a:ext cx="23733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4" name="Google Shape;654;p26"/>
          <p:cNvSpPr txBox="1">
            <a:spLocks noGrp="1"/>
          </p:cNvSpPr>
          <p:nvPr>
            <p:ph type="subTitle" idx="5"/>
          </p:nvPr>
        </p:nvSpPr>
        <p:spPr>
          <a:xfrm>
            <a:off x="6058675" y="2625975"/>
            <a:ext cx="2373300" cy="4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655" name="Google Shape;655;p26"/>
          <p:cNvSpPr txBox="1">
            <a:spLocks noGrp="1"/>
          </p:cNvSpPr>
          <p:nvPr>
            <p:ph type="subTitle" idx="6"/>
          </p:nvPr>
        </p:nvSpPr>
        <p:spPr>
          <a:xfrm>
            <a:off x="6058675" y="3064704"/>
            <a:ext cx="23733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6" name="Google Shape;656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26"/>
          <p:cNvSpPr/>
          <p:nvPr/>
        </p:nvSpPr>
        <p:spPr>
          <a:xfrm>
            <a:off x="7023550" y="4301025"/>
            <a:ext cx="1114500" cy="111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8" name="Google Shape;658;p26"/>
          <p:cNvSpPr/>
          <p:nvPr/>
        </p:nvSpPr>
        <p:spPr>
          <a:xfrm>
            <a:off x="6536275" y="4795925"/>
            <a:ext cx="654045" cy="65849"/>
          </a:xfrm>
          <a:custGeom>
            <a:avLst/>
            <a:gdLst/>
            <a:ahLst/>
            <a:cxnLst/>
            <a:rect l="l" t="t" r="r" b="b"/>
            <a:pathLst>
              <a:path w="5145" h="518" fill="none" extrusionOk="0">
                <a:moveTo>
                  <a:pt x="5144" y="518"/>
                </a:moveTo>
                <a:cubicBezTo>
                  <a:pt x="4631" y="518"/>
                  <a:pt x="4631" y="1"/>
                  <a:pt x="4118" y="1"/>
                </a:cubicBezTo>
                <a:cubicBezTo>
                  <a:pt x="3601" y="1"/>
                  <a:pt x="3601" y="518"/>
                  <a:pt x="3088" y="518"/>
                </a:cubicBezTo>
                <a:cubicBezTo>
                  <a:pt x="2575" y="518"/>
                  <a:pt x="2575" y="1"/>
                  <a:pt x="2057" y="1"/>
                </a:cubicBezTo>
                <a:cubicBezTo>
                  <a:pt x="1544" y="1"/>
                  <a:pt x="1544" y="518"/>
                  <a:pt x="1031" y="518"/>
                </a:cubicBezTo>
                <a:cubicBezTo>
                  <a:pt x="514" y="518"/>
                  <a:pt x="514" y="1"/>
                  <a:pt x="1" y="1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" name="Google Shape;659;p26"/>
          <p:cNvGrpSpPr/>
          <p:nvPr/>
        </p:nvGrpSpPr>
        <p:grpSpPr>
          <a:xfrm>
            <a:off x="-88962" y="4176600"/>
            <a:ext cx="1053175" cy="1009100"/>
            <a:chOff x="773650" y="3990800"/>
            <a:chExt cx="1053175" cy="1009100"/>
          </a:xfrm>
        </p:grpSpPr>
        <p:sp>
          <p:nvSpPr>
            <p:cNvPr id="660" name="Google Shape;660;p26"/>
            <p:cNvSpPr/>
            <p:nvPr/>
          </p:nvSpPr>
          <p:spPr>
            <a:xfrm>
              <a:off x="1093950" y="3990800"/>
              <a:ext cx="425175" cy="1009100"/>
            </a:xfrm>
            <a:custGeom>
              <a:avLst/>
              <a:gdLst/>
              <a:ahLst/>
              <a:cxnLst/>
              <a:rect l="l" t="t" r="r" b="b"/>
              <a:pathLst>
                <a:path w="17007" h="40364" extrusionOk="0">
                  <a:moveTo>
                    <a:pt x="13768" y="961"/>
                  </a:moveTo>
                  <a:cubicBezTo>
                    <a:pt x="13888" y="961"/>
                    <a:pt x="14003" y="977"/>
                    <a:pt x="14113" y="1010"/>
                  </a:cubicBezTo>
                  <a:cubicBezTo>
                    <a:pt x="14235" y="1042"/>
                    <a:pt x="14349" y="1099"/>
                    <a:pt x="14454" y="1172"/>
                  </a:cubicBezTo>
                  <a:cubicBezTo>
                    <a:pt x="15462" y="1847"/>
                    <a:pt x="16039" y="4123"/>
                    <a:pt x="16007" y="7440"/>
                  </a:cubicBezTo>
                  <a:cubicBezTo>
                    <a:pt x="15966" y="11416"/>
                    <a:pt x="15105" y="16464"/>
                    <a:pt x="13584" y="21667"/>
                  </a:cubicBezTo>
                  <a:cubicBezTo>
                    <a:pt x="12056" y="26870"/>
                    <a:pt x="10056" y="31593"/>
                    <a:pt x="7951" y="34958"/>
                  </a:cubicBezTo>
                  <a:cubicBezTo>
                    <a:pt x="6176" y="37784"/>
                    <a:pt x="4448" y="39405"/>
                    <a:pt x="3238" y="39405"/>
                  </a:cubicBezTo>
                  <a:cubicBezTo>
                    <a:pt x="3118" y="39405"/>
                    <a:pt x="3003" y="39389"/>
                    <a:pt x="2894" y="39356"/>
                  </a:cubicBezTo>
                  <a:cubicBezTo>
                    <a:pt x="1675" y="38991"/>
                    <a:pt x="967" y="36592"/>
                    <a:pt x="1000" y="32918"/>
                  </a:cubicBezTo>
                  <a:cubicBezTo>
                    <a:pt x="1041" y="28951"/>
                    <a:pt x="1902" y="23894"/>
                    <a:pt x="3423" y="18691"/>
                  </a:cubicBezTo>
                  <a:cubicBezTo>
                    <a:pt x="4951" y="13489"/>
                    <a:pt x="6951" y="8773"/>
                    <a:pt x="9056" y="5408"/>
                  </a:cubicBezTo>
                  <a:cubicBezTo>
                    <a:pt x="10831" y="2576"/>
                    <a:pt x="12558" y="961"/>
                    <a:pt x="13768" y="961"/>
                  </a:cubicBezTo>
                  <a:close/>
                  <a:moveTo>
                    <a:pt x="13759" y="1"/>
                  </a:moveTo>
                  <a:cubicBezTo>
                    <a:pt x="12154" y="1"/>
                    <a:pt x="10265" y="1677"/>
                    <a:pt x="8243" y="4896"/>
                  </a:cubicBezTo>
                  <a:cubicBezTo>
                    <a:pt x="6089" y="8334"/>
                    <a:pt x="4049" y="13139"/>
                    <a:pt x="2504" y="18423"/>
                  </a:cubicBezTo>
                  <a:cubicBezTo>
                    <a:pt x="951" y="23707"/>
                    <a:pt x="81" y="28853"/>
                    <a:pt x="41" y="32910"/>
                  </a:cubicBezTo>
                  <a:cubicBezTo>
                    <a:pt x="0" y="36682"/>
                    <a:pt x="683" y="39104"/>
                    <a:pt x="2008" y="39990"/>
                  </a:cubicBezTo>
                  <a:cubicBezTo>
                    <a:pt x="2203" y="40112"/>
                    <a:pt x="2406" y="40210"/>
                    <a:pt x="2618" y="40275"/>
                  </a:cubicBezTo>
                  <a:cubicBezTo>
                    <a:pt x="2820" y="40334"/>
                    <a:pt x="3029" y="40363"/>
                    <a:pt x="3242" y="40363"/>
                  </a:cubicBezTo>
                  <a:cubicBezTo>
                    <a:pt x="4848" y="40363"/>
                    <a:pt x="6739" y="38692"/>
                    <a:pt x="8764" y="35462"/>
                  </a:cubicBezTo>
                  <a:cubicBezTo>
                    <a:pt x="10918" y="32032"/>
                    <a:pt x="12958" y="27227"/>
                    <a:pt x="14503" y="21935"/>
                  </a:cubicBezTo>
                  <a:cubicBezTo>
                    <a:pt x="16056" y="16651"/>
                    <a:pt x="16926" y="11505"/>
                    <a:pt x="16966" y="7448"/>
                  </a:cubicBezTo>
                  <a:cubicBezTo>
                    <a:pt x="17007" y="3140"/>
                    <a:pt x="16113" y="595"/>
                    <a:pt x="14389" y="91"/>
                  </a:cubicBezTo>
                  <a:cubicBezTo>
                    <a:pt x="14185" y="31"/>
                    <a:pt x="13975" y="1"/>
                    <a:pt x="13759" y="1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773650" y="4302175"/>
              <a:ext cx="1053175" cy="386575"/>
            </a:xfrm>
            <a:custGeom>
              <a:avLst/>
              <a:gdLst/>
              <a:ahLst/>
              <a:cxnLst/>
              <a:rect l="l" t="t" r="r" b="b"/>
              <a:pathLst>
                <a:path w="42127" h="15463" extrusionOk="0">
                  <a:moveTo>
                    <a:pt x="32864" y="963"/>
                  </a:moveTo>
                  <a:cubicBezTo>
                    <a:pt x="33423" y="963"/>
                    <a:pt x="33964" y="975"/>
                    <a:pt x="34485" y="1001"/>
                  </a:cubicBezTo>
                  <a:cubicBezTo>
                    <a:pt x="37046" y="1131"/>
                    <a:pt x="38965" y="1586"/>
                    <a:pt x="39989" y="2269"/>
                  </a:cubicBezTo>
                  <a:cubicBezTo>
                    <a:pt x="40428" y="2562"/>
                    <a:pt x="40704" y="2903"/>
                    <a:pt x="40794" y="3277"/>
                  </a:cubicBezTo>
                  <a:cubicBezTo>
                    <a:pt x="41070" y="4513"/>
                    <a:pt x="39314" y="6301"/>
                    <a:pt x="36095" y="8057"/>
                  </a:cubicBezTo>
                  <a:cubicBezTo>
                    <a:pt x="32607" y="9968"/>
                    <a:pt x="27778" y="11675"/>
                    <a:pt x="22494" y="12886"/>
                  </a:cubicBezTo>
                  <a:cubicBezTo>
                    <a:pt x="17636" y="13998"/>
                    <a:pt x="13290" y="14478"/>
                    <a:pt x="9851" y="14478"/>
                  </a:cubicBezTo>
                  <a:cubicBezTo>
                    <a:pt x="5164" y="14478"/>
                    <a:pt x="2161" y="13586"/>
                    <a:pt x="1837" y="12179"/>
                  </a:cubicBezTo>
                  <a:cubicBezTo>
                    <a:pt x="1285" y="9740"/>
                    <a:pt x="8658" y="5188"/>
                    <a:pt x="20137" y="2570"/>
                  </a:cubicBezTo>
                  <a:cubicBezTo>
                    <a:pt x="24726" y="1518"/>
                    <a:pt x="29175" y="963"/>
                    <a:pt x="32864" y="963"/>
                  </a:cubicBezTo>
                  <a:close/>
                  <a:moveTo>
                    <a:pt x="32843" y="1"/>
                  </a:moveTo>
                  <a:cubicBezTo>
                    <a:pt x="29083" y="1"/>
                    <a:pt x="24571" y="564"/>
                    <a:pt x="19925" y="1627"/>
                  </a:cubicBezTo>
                  <a:cubicBezTo>
                    <a:pt x="10024" y="3895"/>
                    <a:pt x="0" y="8431"/>
                    <a:pt x="902" y="12390"/>
                  </a:cubicBezTo>
                  <a:cubicBezTo>
                    <a:pt x="1057" y="13049"/>
                    <a:pt x="1480" y="13585"/>
                    <a:pt x="2130" y="14016"/>
                  </a:cubicBezTo>
                  <a:cubicBezTo>
                    <a:pt x="3635" y="15022"/>
                    <a:pt x="6348" y="15463"/>
                    <a:pt x="9640" y="15463"/>
                  </a:cubicBezTo>
                  <a:cubicBezTo>
                    <a:pt x="13531" y="15463"/>
                    <a:pt x="18231" y="14847"/>
                    <a:pt x="22706" y="13821"/>
                  </a:cubicBezTo>
                  <a:cubicBezTo>
                    <a:pt x="28079" y="12594"/>
                    <a:pt x="32998" y="10846"/>
                    <a:pt x="36558" y="8903"/>
                  </a:cubicBezTo>
                  <a:cubicBezTo>
                    <a:pt x="40338" y="6838"/>
                    <a:pt x="42127" y="4814"/>
                    <a:pt x="41729" y="3058"/>
                  </a:cubicBezTo>
                  <a:cubicBezTo>
                    <a:pt x="41322" y="1302"/>
                    <a:pt x="38834" y="261"/>
                    <a:pt x="34534" y="42"/>
                  </a:cubicBezTo>
                  <a:cubicBezTo>
                    <a:pt x="33990" y="14"/>
                    <a:pt x="33425" y="1"/>
                    <a:pt x="32843" y="1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915900" y="4096575"/>
              <a:ext cx="781275" cy="797150"/>
            </a:xfrm>
            <a:custGeom>
              <a:avLst/>
              <a:gdLst/>
              <a:ahLst/>
              <a:cxnLst/>
              <a:rect l="l" t="t" r="r" b="b"/>
              <a:pathLst>
                <a:path w="31251" h="31886" extrusionOk="0">
                  <a:moveTo>
                    <a:pt x="3173" y="981"/>
                  </a:moveTo>
                  <a:cubicBezTo>
                    <a:pt x="4619" y="981"/>
                    <a:pt x="6945" y="1967"/>
                    <a:pt x="9748" y="3835"/>
                  </a:cubicBezTo>
                  <a:cubicBezTo>
                    <a:pt x="12634" y="5762"/>
                    <a:pt x="16024" y="8632"/>
                    <a:pt x="19487" y="12330"/>
                  </a:cubicBezTo>
                  <a:cubicBezTo>
                    <a:pt x="23194" y="16289"/>
                    <a:pt x="26243" y="20411"/>
                    <a:pt x="28064" y="23939"/>
                  </a:cubicBezTo>
                  <a:cubicBezTo>
                    <a:pt x="29746" y="27207"/>
                    <a:pt x="30202" y="29671"/>
                    <a:pt x="29275" y="30532"/>
                  </a:cubicBezTo>
                  <a:cubicBezTo>
                    <a:pt x="28998" y="30792"/>
                    <a:pt x="28587" y="30919"/>
                    <a:pt x="28063" y="30919"/>
                  </a:cubicBezTo>
                  <a:cubicBezTo>
                    <a:pt x="26833" y="30919"/>
                    <a:pt x="24980" y="30218"/>
                    <a:pt x="22779" y="28890"/>
                  </a:cubicBezTo>
                  <a:cubicBezTo>
                    <a:pt x="19373" y="26833"/>
                    <a:pt x="15463" y="23525"/>
                    <a:pt x="11764" y="19566"/>
                  </a:cubicBezTo>
                  <a:cubicBezTo>
                    <a:pt x="8057" y="15607"/>
                    <a:pt x="5008" y="11485"/>
                    <a:pt x="3187" y="7957"/>
                  </a:cubicBezTo>
                  <a:cubicBezTo>
                    <a:pt x="1505" y="4697"/>
                    <a:pt x="1049" y="2234"/>
                    <a:pt x="1976" y="1364"/>
                  </a:cubicBezTo>
                  <a:cubicBezTo>
                    <a:pt x="2250" y="1107"/>
                    <a:pt x="2655" y="981"/>
                    <a:pt x="3173" y="981"/>
                  </a:cubicBezTo>
                  <a:close/>
                  <a:moveTo>
                    <a:pt x="3221" y="0"/>
                  </a:moveTo>
                  <a:cubicBezTo>
                    <a:pt x="2449" y="0"/>
                    <a:pt x="1803" y="210"/>
                    <a:pt x="1318" y="665"/>
                  </a:cubicBezTo>
                  <a:cubicBezTo>
                    <a:pt x="1" y="1892"/>
                    <a:pt x="350" y="4567"/>
                    <a:pt x="2334" y="8396"/>
                  </a:cubicBezTo>
                  <a:cubicBezTo>
                    <a:pt x="4195" y="12005"/>
                    <a:pt x="7293" y="16200"/>
                    <a:pt x="11057" y="20224"/>
                  </a:cubicBezTo>
                  <a:cubicBezTo>
                    <a:pt x="14374" y="23760"/>
                    <a:pt x="17853" y="26801"/>
                    <a:pt x="21007" y="28906"/>
                  </a:cubicBezTo>
                  <a:cubicBezTo>
                    <a:pt x="21438" y="29191"/>
                    <a:pt x="21861" y="29459"/>
                    <a:pt x="22284" y="29711"/>
                  </a:cubicBezTo>
                  <a:cubicBezTo>
                    <a:pt x="24677" y="31156"/>
                    <a:pt x="26629" y="31886"/>
                    <a:pt x="28065" y="31886"/>
                  </a:cubicBezTo>
                  <a:cubicBezTo>
                    <a:pt x="28844" y="31886"/>
                    <a:pt x="29470" y="31671"/>
                    <a:pt x="29933" y="31240"/>
                  </a:cubicBezTo>
                  <a:cubicBezTo>
                    <a:pt x="31250" y="30004"/>
                    <a:pt x="30901" y="27329"/>
                    <a:pt x="28917" y="23500"/>
                  </a:cubicBezTo>
                  <a:cubicBezTo>
                    <a:pt x="27055" y="19899"/>
                    <a:pt x="23958" y="15696"/>
                    <a:pt x="20194" y="11680"/>
                  </a:cubicBezTo>
                  <a:cubicBezTo>
                    <a:pt x="14394" y="5479"/>
                    <a:pt x="7167" y="0"/>
                    <a:pt x="3221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26"/>
          <p:cNvSpPr/>
          <p:nvPr/>
        </p:nvSpPr>
        <p:spPr>
          <a:xfrm>
            <a:off x="1075625" y="4766075"/>
            <a:ext cx="184398" cy="184398"/>
          </a:xfrm>
          <a:custGeom>
            <a:avLst/>
            <a:gdLst/>
            <a:ahLst/>
            <a:cxnLst/>
            <a:rect l="l" t="t" r="r" b="b"/>
            <a:pathLst>
              <a:path w="2429" h="2429" extrusionOk="0">
                <a:moveTo>
                  <a:pt x="1212" y="1"/>
                </a:moveTo>
                <a:cubicBezTo>
                  <a:pt x="542" y="1"/>
                  <a:pt x="0" y="546"/>
                  <a:pt x="0" y="1217"/>
                </a:cubicBezTo>
                <a:cubicBezTo>
                  <a:pt x="0" y="1887"/>
                  <a:pt x="542" y="2429"/>
                  <a:pt x="1212" y="2429"/>
                </a:cubicBezTo>
                <a:cubicBezTo>
                  <a:pt x="1883" y="2429"/>
                  <a:pt x="2428" y="1887"/>
                  <a:pt x="2428" y="1217"/>
                </a:cubicBezTo>
                <a:cubicBezTo>
                  <a:pt x="2428" y="546"/>
                  <a:pt x="1883" y="1"/>
                  <a:pt x="12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6"/>
          <p:cNvSpPr/>
          <p:nvPr/>
        </p:nvSpPr>
        <p:spPr>
          <a:xfrm>
            <a:off x="8680900" y="906500"/>
            <a:ext cx="184400" cy="184400"/>
          </a:xfrm>
          <a:custGeom>
            <a:avLst/>
            <a:gdLst/>
            <a:ahLst/>
            <a:cxnLst/>
            <a:rect l="l" t="t" r="r" b="b"/>
            <a:pathLst>
              <a:path w="1932" h="1932" fill="none" extrusionOk="0">
                <a:moveTo>
                  <a:pt x="347" y="1592"/>
                </a:moveTo>
                <a:cubicBezTo>
                  <a:pt x="691" y="1932"/>
                  <a:pt x="1248" y="1932"/>
                  <a:pt x="1592" y="1588"/>
                </a:cubicBezTo>
                <a:cubicBezTo>
                  <a:pt x="1931" y="1241"/>
                  <a:pt x="1931" y="683"/>
                  <a:pt x="1588" y="344"/>
                </a:cubicBezTo>
                <a:cubicBezTo>
                  <a:pt x="1240" y="0"/>
                  <a:pt x="683" y="0"/>
                  <a:pt x="343" y="348"/>
                </a:cubicBezTo>
                <a:cubicBezTo>
                  <a:pt x="0" y="691"/>
                  <a:pt x="4" y="1249"/>
                  <a:pt x="347" y="1592"/>
                </a:cubicBezTo>
                <a:close/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6"/>
          <p:cNvGrpSpPr/>
          <p:nvPr/>
        </p:nvGrpSpPr>
        <p:grpSpPr>
          <a:xfrm>
            <a:off x="238488" y="906500"/>
            <a:ext cx="398301" cy="234701"/>
            <a:chOff x="218925" y="1040850"/>
            <a:chExt cx="398301" cy="234701"/>
          </a:xfrm>
        </p:grpSpPr>
        <p:sp>
          <p:nvSpPr>
            <p:cNvPr id="666" name="Google Shape;666;p26"/>
            <p:cNvSpPr/>
            <p:nvPr/>
          </p:nvSpPr>
          <p:spPr>
            <a:xfrm>
              <a:off x="278323" y="1118023"/>
              <a:ext cx="338904" cy="157529"/>
            </a:xfrm>
            <a:custGeom>
              <a:avLst/>
              <a:gdLst/>
              <a:ahLst/>
              <a:cxnLst/>
              <a:rect l="l" t="t" r="r" b="b"/>
              <a:pathLst>
                <a:path w="9266" h="4307" fill="none" extrusionOk="0">
                  <a:moveTo>
                    <a:pt x="1" y="4307"/>
                  </a:moveTo>
                  <a:lnTo>
                    <a:pt x="9265" y="0"/>
                  </a:ln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218925" y="1040850"/>
              <a:ext cx="194067" cy="90194"/>
            </a:xfrm>
            <a:custGeom>
              <a:avLst/>
              <a:gdLst/>
              <a:ahLst/>
              <a:cxnLst/>
              <a:rect l="l" t="t" r="r" b="b"/>
              <a:pathLst>
                <a:path w="5306" h="2466" fill="none" extrusionOk="0">
                  <a:moveTo>
                    <a:pt x="1" y="2466"/>
                  </a:moveTo>
                  <a:lnTo>
                    <a:pt x="5306" y="1"/>
                  </a:lnTo>
                </a:path>
              </a:pathLst>
            </a:custGeom>
            <a:noFill/>
            <a:ln w="381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32"/>
          <p:cNvGrpSpPr/>
          <p:nvPr/>
        </p:nvGrpSpPr>
        <p:grpSpPr>
          <a:xfrm>
            <a:off x="8128300" y="-724050"/>
            <a:ext cx="1818629" cy="1818629"/>
            <a:chOff x="-637600" y="4204225"/>
            <a:chExt cx="1818629" cy="1818629"/>
          </a:xfrm>
        </p:grpSpPr>
        <p:sp>
          <p:nvSpPr>
            <p:cNvPr id="860" name="Google Shape;860;p32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32"/>
          <p:cNvSpPr/>
          <p:nvPr/>
        </p:nvSpPr>
        <p:spPr>
          <a:xfrm>
            <a:off x="7687900" y="335375"/>
            <a:ext cx="654045" cy="65849"/>
          </a:xfrm>
          <a:custGeom>
            <a:avLst/>
            <a:gdLst/>
            <a:ahLst/>
            <a:cxnLst/>
            <a:rect l="l" t="t" r="r" b="b"/>
            <a:pathLst>
              <a:path w="5145" h="518" fill="none" extrusionOk="0">
                <a:moveTo>
                  <a:pt x="5144" y="518"/>
                </a:moveTo>
                <a:cubicBezTo>
                  <a:pt x="4631" y="518"/>
                  <a:pt x="4631" y="1"/>
                  <a:pt x="4118" y="1"/>
                </a:cubicBezTo>
                <a:cubicBezTo>
                  <a:pt x="3601" y="1"/>
                  <a:pt x="3601" y="518"/>
                  <a:pt x="3088" y="518"/>
                </a:cubicBezTo>
                <a:cubicBezTo>
                  <a:pt x="2575" y="518"/>
                  <a:pt x="2575" y="1"/>
                  <a:pt x="2057" y="1"/>
                </a:cubicBezTo>
                <a:cubicBezTo>
                  <a:pt x="1544" y="1"/>
                  <a:pt x="1544" y="518"/>
                  <a:pt x="1031" y="518"/>
                </a:cubicBezTo>
                <a:cubicBezTo>
                  <a:pt x="514" y="518"/>
                  <a:pt x="514" y="1"/>
                  <a:pt x="1" y="1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32"/>
          <p:cNvGrpSpPr/>
          <p:nvPr/>
        </p:nvGrpSpPr>
        <p:grpSpPr>
          <a:xfrm>
            <a:off x="92013" y="147525"/>
            <a:ext cx="1053175" cy="1009100"/>
            <a:chOff x="773650" y="3990800"/>
            <a:chExt cx="1053175" cy="1009100"/>
          </a:xfrm>
        </p:grpSpPr>
        <p:sp>
          <p:nvSpPr>
            <p:cNvPr id="864" name="Google Shape;864;p32"/>
            <p:cNvSpPr/>
            <p:nvPr/>
          </p:nvSpPr>
          <p:spPr>
            <a:xfrm>
              <a:off x="1093950" y="3990800"/>
              <a:ext cx="425175" cy="1009100"/>
            </a:xfrm>
            <a:custGeom>
              <a:avLst/>
              <a:gdLst/>
              <a:ahLst/>
              <a:cxnLst/>
              <a:rect l="l" t="t" r="r" b="b"/>
              <a:pathLst>
                <a:path w="17007" h="40364" extrusionOk="0">
                  <a:moveTo>
                    <a:pt x="13768" y="961"/>
                  </a:moveTo>
                  <a:cubicBezTo>
                    <a:pt x="13888" y="961"/>
                    <a:pt x="14003" y="977"/>
                    <a:pt x="14113" y="1010"/>
                  </a:cubicBezTo>
                  <a:cubicBezTo>
                    <a:pt x="14235" y="1042"/>
                    <a:pt x="14349" y="1099"/>
                    <a:pt x="14454" y="1172"/>
                  </a:cubicBezTo>
                  <a:cubicBezTo>
                    <a:pt x="15462" y="1847"/>
                    <a:pt x="16039" y="4123"/>
                    <a:pt x="16007" y="7440"/>
                  </a:cubicBezTo>
                  <a:cubicBezTo>
                    <a:pt x="15966" y="11416"/>
                    <a:pt x="15105" y="16464"/>
                    <a:pt x="13584" y="21667"/>
                  </a:cubicBezTo>
                  <a:cubicBezTo>
                    <a:pt x="12056" y="26870"/>
                    <a:pt x="10056" y="31593"/>
                    <a:pt x="7951" y="34958"/>
                  </a:cubicBezTo>
                  <a:cubicBezTo>
                    <a:pt x="6176" y="37784"/>
                    <a:pt x="4448" y="39405"/>
                    <a:pt x="3238" y="39405"/>
                  </a:cubicBezTo>
                  <a:cubicBezTo>
                    <a:pt x="3118" y="39405"/>
                    <a:pt x="3003" y="39389"/>
                    <a:pt x="2894" y="39356"/>
                  </a:cubicBezTo>
                  <a:cubicBezTo>
                    <a:pt x="1675" y="38991"/>
                    <a:pt x="967" y="36592"/>
                    <a:pt x="1000" y="32918"/>
                  </a:cubicBezTo>
                  <a:cubicBezTo>
                    <a:pt x="1041" y="28951"/>
                    <a:pt x="1902" y="23894"/>
                    <a:pt x="3423" y="18691"/>
                  </a:cubicBezTo>
                  <a:cubicBezTo>
                    <a:pt x="4951" y="13489"/>
                    <a:pt x="6951" y="8773"/>
                    <a:pt x="9056" y="5408"/>
                  </a:cubicBezTo>
                  <a:cubicBezTo>
                    <a:pt x="10831" y="2576"/>
                    <a:pt x="12558" y="961"/>
                    <a:pt x="13768" y="961"/>
                  </a:cubicBezTo>
                  <a:close/>
                  <a:moveTo>
                    <a:pt x="13759" y="1"/>
                  </a:moveTo>
                  <a:cubicBezTo>
                    <a:pt x="12154" y="1"/>
                    <a:pt x="10265" y="1677"/>
                    <a:pt x="8243" y="4896"/>
                  </a:cubicBezTo>
                  <a:cubicBezTo>
                    <a:pt x="6089" y="8334"/>
                    <a:pt x="4049" y="13139"/>
                    <a:pt x="2504" y="18423"/>
                  </a:cubicBezTo>
                  <a:cubicBezTo>
                    <a:pt x="951" y="23707"/>
                    <a:pt x="81" y="28853"/>
                    <a:pt x="41" y="32910"/>
                  </a:cubicBezTo>
                  <a:cubicBezTo>
                    <a:pt x="0" y="36682"/>
                    <a:pt x="683" y="39104"/>
                    <a:pt x="2008" y="39990"/>
                  </a:cubicBezTo>
                  <a:cubicBezTo>
                    <a:pt x="2203" y="40112"/>
                    <a:pt x="2406" y="40210"/>
                    <a:pt x="2618" y="40275"/>
                  </a:cubicBezTo>
                  <a:cubicBezTo>
                    <a:pt x="2820" y="40334"/>
                    <a:pt x="3029" y="40363"/>
                    <a:pt x="3242" y="40363"/>
                  </a:cubicBezTo>
                  <a:cubicBezTo>
                    <a:pt x="4848" y="40363"/>
                    <a:pt x="6739" y="38692"/>
                    <a:pt x="8764" y="35462"/>
                  </a:cubicBezTo>
                  <a:cubicBezTo>
                    <a:pt x="10918" y="32032"/>
                    <a:pt x="12958" y="27227"/>
                    <a:pt x="14503" y="21935"/>
                  </a:cubicBezTo>
                  <a:cubicBezTo>
                    <a:pt x="16056" y="16651"/>
                    <a:pt x="16926" y="11505"/>
                    <a:pt x="16966" y="7448"/>
                  </a:cubicBezTo>
                  <a:cubicBezTo>
                    <a:pt x="17007" y="3140"/>
                    <a:pt x="16113" y="595"/>
                    <a:pt x="14389" y="91"/>
                  </a:cubicBezTo>
                  <a:cubicBezTo>
                    <a:pt x="14185" y="31"/>
                    <a:pt x="13975" y="1"/>
                    <a:pt x="13759" y="1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773650" y="4302175"/>
              <a:ext cx="1053175" cy="386575"/>
            </a:xfrm>
            <a:custGeom>
              <a:avLst/>
              <a:gdLst/>
              <a:ahLst/>
              <a:cxnLst/>
              <a:rect l="l" t="t" r="r" b="b"/>
              <a:pathLst>
                <a:path w="42127" h="15463" extrusionOk="0">
                  <a:moveTo>
                    <a:pt x="32864" y="963"/>
                  </a:moveTo>
                  <a:cubicBezTo>
                    <a:pt x="33423" y="963"/>
                    <a:pt x="33964" y="975"/>
                    <a:pt x="34485" y="1001"/>
                  </a:cubicBezTo>
                  <a:cubicBezTo>
                    <a:pt x="37046" y="1131"/>
                    <a:pt x="38965" y="1586"/>
                    <a:pt x="39989" y="2269"/>
                  </a:cubicBezTo>
                  <a:cubicBezTo>
                    <a:pt x="40428" y="2562"/>
                    <a:pt x="40704" y="2903"/>
                    <a:pt x="40794" y="3277"/>
                  </a:cubicBezTo>
                  <a:cubicBezTo>
                    <a:pt x="41070" y="4513"/>
                    <a:pt x="39314" y="6301"/>
                    <a:pt x="36095" y="8057"/>
                  </a:cubicBezTo>
                  <a:cubicBezTo>
                    <a:pt x="32607" y="9968"/>
                    <a:pt x="27778" y="11675"/>
                    <a:pt x="22494" y="12886"/>
                  </a:cubicBezTo>
                  <a:cubicBezTo>
                    <a:pt x="17636" y="13998"/>
                    <a:pt x="13290" y="14478"/>
                    <a:pt x="9851" y="14478"/>
                  </a:cubicBezTo>
                  <a:cubicBezTo>
                    <a:pt x="5164" y="14478"/>
                    <a:pt x="2161" y="13586"/>
                    <a:pt x="1837" y="12179"/>
                  </a:cubicBezTo>
                  <a:cubicBezTo>
                    <a:pt x="1285" y="9740"/>
                    <a:pt x="8658" y="5188"/>
                    <a:pt x="20137" y="2570"/>
                  </a:cubicBezTo>
                  <a:cubicBezTo>
                    <a:pt x="24726" y="1518"/>
                    <a:pt x="29175" y="963"/>
                    <a:pt x="32864" y="963"/>
                  </a:cubicBezTo>
                  <a:close/>
                  <a:moveTo>
                    <a:pt x="32843" y="1"/>
                  </a:moveTo>
                  <a:cubicBezTo>
                    <a:pt x="29083" y="1"/>
                    <a:pt x="24571" y="564"/>
                    <a:pt x="19925" y="1627"/>
                  </a:cubicBezTo>
                  <a:cubicBezTo>
                    <a:pt x="10024" y="3895"/>
                    <a:pt x="0" y="8431"/>
                    <a:pt x="902" y="12390"/>
                  </a:cubicBezTo>
                  <a:cubicBezTo>
                    <a:pt x="1057" y="13049"/>
                    <a:pt x="1480" y="13585"/>
                    <a:pt x="2130" y="14016"/>
                  </a:cubicBezTo>
                  <a:cubicBezTo>
                    <a:pt x="3635" y="15022"/>
                    <a:pt x="6348" y="15463"/>
                    <a:pt x="9640" y="15463"/>
                  </a:cubicBezTo>
                  <a:cubicBezTo>
                    <a:pt x="13531" y="15463"/>
                    <a:pt x="18231" y="14847"/>
                    <a:pt x="22706" y="13821"/>
                  </a:cubicBezTo>
                  <a:cubicBezTo>
                    <a:pt x="28079" y="12594"/>
                    <a:pt x="32998" y="10846"/>
                    <a:pt x="36558" y="8903"/>
                  </a:cubicBezTo>
                  <a:cubicBezTo>
                    <a:pt x="40338" y="6838"/>
                    <a:pt x="42127" y="4814"/>
                    <a:pt x="41729" y="3058"/>
                  </a:cubicBezTo>
                  <a:cubicBezTo>
                    <a:pt x="41322" y="1302"/>
                    <a:pt x="38834" y="261"/>
                    <a:pt x="34534" y="42"/>
                  </a:cubicBezTo>
                  <a:cubicBezTo>
                    <a:pt x="33990" y="14"/>
                    <a:pt x="33425" y="1"/>
                    <a:pt x="32843" y="1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915900" y="4096575"/>
              <a:ext cx="781275" cy="797150"/>
            </a:xfrm>
            <a:custGeom>
              <a:avLst/>
              <a:gdLst/>
              <a:ahLst/>
              <a:cxnLst/>
              <a:rect l="l" t="t" r="r" b="b"/>
              <a:pathLst>
                <a:path w="31251" h="31886" extrusionOk="0">
                  <a:moveTo>
                    <a:pt x="3173" y="981"/>
                  </a:moveTo>
                  <a:cubicBezTo>
                    <a:pt x="4619" y="981"/>
                    <a:pt x="6945" y="1967"/>
                    <a:pt x="9748" y="3835"/>
                  </a:cubicBezTo>
                  <a:cubicBezTo>
                    <a:pt x="12634" y="5762"/>
                    <a:pt x="16024" y="8632"/>
                    <a:pt x="19487" y="12330"/>
                  </a:cubicBezTo>
                  <a:cubicBezTo>
                    <a:pt x="23194" y="16289"/>
                    <a:pt x="26243" y="20411"/>
                    <a:pt x="28064" y="23939"/>
                  </a:cubicBezTo>
                  <a:cubicBezTo>
                    <a:pt x="29746" y="27207"/>
                    <a:pt x="30202" y="29671"/>
                    <a:pt x="29275" y="30532"/>
                  </a:cubicBezTo>
                  <a:cubicBezTo>
                    <a:pt x="28998" y="30792"/>
                    <a:pt x="28587" y="30919"/>
                    <a:pt x="28063" y="30919"/>
                  </a:cubicBezTo>
                  <a:cubicBezTo>
                    <a:pt x="26833" y="30919"/>
                    <a:pt x="24980" y="30218"/>
                    <a:pt x="22779" y="28890"/>
                  </a:cubicBezTo>
                  <a:cubicBezTo>
                    <a:pt x="19373" y="26833"/>
                    <a:pt x="15463" y="23525"/>
                    <a:pt x="11764" y="19566"/>
                  </a:cubicBezTo>
                  <a:cubicBezTo>
                    <a:pt x="8057" y="15607"/>
                    <a:pt x="5008" y="11485"/>
                    <a:pt x="3187" y="7957"/>
                  </a:cubicBezTo>
                  <a:cubicBezTo>
                    <a:pt x="1505" y="4697"/>
                    <a:pt x="1049" y="2234"/>
                    <a:pt x="1976" y="1364"/>
                  </a:cubicBezTo>
                  <a:cubicBezTo>
                    <a:pt x="2250" y="1107"/>
                    <a:pt x="2655" y="981"/>
                    <a:pt x="3173" y="981"/>
                  </a:cubicBezTo>
                  <a:close/>
                  <a:moveTo>
                    <a:pt x="3221" y="0"/>
                  </a:moveTo>
                  <a:cubicBezTo>
                    <a:pt x="2449" y="0"/>
                    <a:pt x="1803" y="210"/>
                    <a:pt x="1318" y="665"/>
                  </a:cubicBezTo>
                  <a:cubicBezTo>
                    <a:pt x="1" y="1892"/>
                    <a:pt x="350" y="4567"/>
                    <a:pt x="2334" y="8396"/>
                  </a:cubicBezTo>
                  <a:cubicBezTo>
                    <a:pt x="4195" y="12005"/>
                    <a:pt x="7293" y="16200"/>
                    <a:pt x="11057" y="20224"/>
                  </a:cubicBezTo>
                  <a:cubicBezTo>
                    <a:pt x="14374" y="23760"/>
                    <a:pt x="17853" y="26801"/>
                    <a:pt x="21007" y="28906"/>
                  </a:cubicBezTo>
                  <a:cubicBezTo>
                    <a:pt x="21438" y="29191"/>
                    <a:pt x="21861" y="29459"/>
                    <a:pt x="22284" y="29711"/>
                  </a:cubicBezTo>
                  <a:cubicBezTo>
                    <a:pt x="24677" y="31156"/>
                    <a:pt x="26629" y="31886"/>
                    <a:pt x="28065" y="31886"/>
                  </a:cubicBezTo>
                  <a:cubicBezTo>
                    <a:pt x="28844" y="31886"/>
                    <a:pt x="29470" y="31671"/>
                    <a:pt x="29933" y="31240"/>
                  </a:cubicBezTo>
                  <a:cubicBezTo>
                    <a:pt x="31250" y="30004"/>
                    <a:pt x="30901" y="27329"/>
                    <a:pt x="28917" y="23500"/>
                  </a:cubicBezTo>
                  <a:cubicBezTo>
                    <a:pt x="27055" y="19899"/>
                    <a:pt x="23958" y="15696"/>
                    <a:pt x="20194" y="11680"/>
                  </a:cubicBezTo>
                  <a:cubicBezTo>
                    <a:pt x="14394" y="5479"/>
                    <a:pt x="7167" y="0"/>
                    <a:pt x="3221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32"/>
          <p:cNvSpPr/>
          <p:nvPr/>
        </p:nvSpPr>
        <p:spPr>
          <a:xfrm>
            <a:off x="1256600" y="737000"/>
            <a:ext cx="184398" cy="184398"/>
          </a:xfrm>
          <a:custGeom>
            <a:avLst/>
            <a:gdLst/>
            <a:ahLst/>
            <a:cxnLst/>
            <a:rect l="l" t="t" r="r" b="b"/>
            <a:pathLst>
              <a:path w="2429" h="2429" extrusionOk="0">
                <a:moveTo>
                  <a:pt x="1212" y="1"/>
                </a:moveTo>
                <a:cubicBezTo>
                  <a:pt x="542" y="1"/>
                  <a:pt x="0" y="546"/>
                  <a:pt x="0" y="1217"/>
                </a:cubicBezTo>
                <a:cubicBezTo>
                  <a:pt x="0" y="1887"/>
                  <a:pt x="542" y="2429"/>
                  <a:pt x="1212" y="2429"/>
                </a:cubicBezTo>
                <a:cubicBezTo>
                  <a:pt x="1883" y="2429"/>
                  <a:pt x="2428" y="1887"/>
                  <a:pt x="2428" y="1217"/>
                </a:cubicBezTo>
                <a:cubicBezTo>
                  <a:pt x="2428" y="546"/>
                  <a:pt x="1883" y="1"/>
                  <a:pt x="12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32"/>
          <p:cNvGrpSpPr/>
          <p:nvPr/>
        </p:nvGrpSpPr>
        <p:grpSpPr>
          <a:xfrm>
            <a:off x="713225" y="4400988"/>
            <a:ext cx="1818629" cy="1818629"/>
            <a:chOff x="-637600" y="4204225"/>
            <a:chExt cx="1818629" cy="1818629"/>
          </a:xfrm>
        </p:grpSpPr>
        <p:sp>
          <p:nvSpPr>
            <p:cNvPr id="869" name="Google Shape;869;p32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32"/>
          <p:cNvGrpSpPr/>
          <p:nvPr/>
        </p:nvGrpSpPr>
        <p:grpSpPr>
          <a:xfrm flipH="1">
            <a:off x="8084782" y="3656027"/>
            <a:ext cx="1735341" cy="1320465"/>
            <a:chOff x="5794800" y="2218800"/>
            <a:chExt cx="1148700" cy="874075"/>
          </a:xfrm>
        </p:grpSpPr>
        <p:sp>
          <p:nvSpPr>
            <p:cNvPr id="872" name="Google Shape;872;p32"/>
            <p:cNvSpPr/>
            <p:nvPr/>
          </p:nvSpPr>
          <p:spPr>
            <a:xfrm>
              <a:off x="6733550" y="2828625"/>
              <a:ext cx="157725" cy="239675"/>
            </a:xfrm>
            <a:custGeom>
              <a:avLst/>
              <a:gdLst/>
              <a:ahLst/>
              <a:cxnLst/>
              <a:rect l="l" t="t" r="r" b="b"/>
              <a:pathLst>
                <a:path w="6309" h="9587" extrusionOk="0">
                  <a:moveTo>
                    <a:pt x="5982" y="0"/>
                  </a:moveTo>
                  <a:cubicBezTo>
                    <a:pt x="5939" y="0"/>
                    <a:pt x="5894" y="10"/>
                    <a:pt x="5853" y="29"/>
                  </a:cubicBezTo>
                  <a:cubicBezTo>
                    <a:pt x="5805" y="53"/>
                    <a:pt x="5764" y="86"/>
                    <a:pt x="5731" y="135"/>
                  </a:cubicBezTo>
                  <a:lnTo>
                    <a:pt x="81" y="9142"/>
                  </a:lnTo>
                  <a:cubicBezTo>
                    <a:pt x="0" y="9280"/>
                    <a:pt x="41" y="9459"/>
                    <a:pt x="171" y="9541"/>
                  </a:cubicBezTo>
                  <a:cubicBezTo>
                    <a:pt x="219" y="9572"/>
                    <a:pt x="272" y="9586"/>
                    <a:pt x="324" y="9586"/>
                  </a:cubicBezTo>
                  <a:cubicBezTo>
                    <a:pt x="422" y="9586"/>
                    <a:pt x="516" y="9536"/>
                    <a:pt x="569" y="9451"/>
                  </a:cubicBezTo>
                  <a:lnTo>
                    <a:pt x="6219" y="444"/>
                  </a:lnTo>
                  <a:cubicBezTo>
                    <a:pt x="6309" y="305"/>
                    <a:pt x="6268" y="135"/>
                    <a:pt x="6130" y="45"/>
                  </a:cubicBezTo>
                  <a:cubicBezTo>
                    <a:pt x="6086" y="14"/>
                    <a:pt x="6034" y="0"/>
                    <a:pt x="598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6699200" y="2813375"/>
              <a:ext cx="153450" cy="224175"/>
            </a:xfrm>
            <a:custGeom>
              <a:avLst/>
              <a:gdLst/>
              <a:ahLst/>
              <a:cxnLst/>
              <a:rect l="l" t="t" r="r" b="b"/>
              <a:pathLst>
                <a:path w="6138" h="8967" extrusionOk="0">
                  <a:moveTo>
                    <a:pt x="5813" y="1"/>
                  </a:moveTo>
                  <a:cubicBezTo>
                    <a:pt x="5768" y="1"/>
                    <a:pt x="5724" y="11"/>
                    <a:pt x="5683" y="29"/>
                  </a:cubicBezTo>
                  <a:cubicBezTo>
                    <a:pt x="5634" y="54"/>
                    <a:pt x="5601" y="86"/>
                    <a:pt x="5569" y="135"/>
                  </a:cubicBezTo>
                  <a:lnTo>
                    <a:pt x="90" y="8516"/>
                  </a:lnTo>
                  <a:cubicBezTo>
                    <a:pt x="0" y="8655"/>
                    <a:pt x="41" y="8834"/>
                    <a:pt x="171" y="8923"/>
                  </a:cubicBezTo>
                  <a:cubicBezTo>
                    <a:pt x="221" y="8952"/>
                    <a:pt x="276" y="8967"/>
                    <a:pt x="330" y="8967"/>
                  </a:cubicBezTo>
                  <a:cubicBezTo>
                    <a:pt x="426" y="8967"/>
                    <a:pt x="517" y="8922"/>
                    <a:pt x="569" y="8834"/>
                  </a:cubicBezTo>
                  <a:lnTo>
                    <a:pt x="6049" y="444"/>
                  </a:lnTo>
                  <a:cubicBezTo>
                    <a:pt x="6138" y="314"/>
                    <a:pt x="6097" y="135"/>
                    <a:pt x="5967" y="46"/>
                  </a:cubicBezTo>
                  <a:cubicBezTo>
                    <a:pt x="5919" y="15"/>
                    <a:pt x="5866" y="1"/>
                    <a:pt x="581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6671550" y="2804850"/>
              <a:ext cx="134775" cy="200400"/>
            </a:xfrm>
            <a:custGeom>
              <a:avLst/>
              <a:gdLst/>
              <a:ahLst/>
              <a:cxnLst/>
              <a:rect l="l" t="t" r="r" b="b"/>
              <a:pathLst>
                <a:path w="5391" h="8016" extrusionOk="0">
                  <a:moveTo>
                    <a:pt x="5058" y="0"/>
                  </a:moveTo>
                  <a:cubicBezTo>
                    <a:pt x="5015" y="0"/>
                    <a:pt x="4972" y="10"/>
                    <a:pt x="4935" y="29"/>
                  </a:cubicBezTo>
                  <a:cubicBezTo>
                    <a:pt x="4886" y="53"/>
                    <a:pt x="4846" y="86"/>
                    <a:pt x="4813" y="135"/>
                  </a:cubicBezTo>
                  <a:lnTo>
                    <a:pt x="90" y="7573"/>
                  </a:lnTo>
                  <a:cubicBezTo>
                    <a:pt x="1" y="7711"/>
                    <a:pt x="41" y="7882"/>
                    <a:pt x="171" y="7971"/>
                  </a:cubicBezTo>
                  <a:cubicBezTo>
                    <a:pt x="221" y="8001"/>
                    <a:pt x="277" y="8015"/>
                    <a:pt x="331" y="8015"/>
                  </a:cubicBezTo>
                  <a:cubicBezTo>
                    <a:pt x="426" y="8015"/>
                    <a:pt x="518" y="7970"/>
                    <a:pt x="570" y="7882"/>
                  </a:cubicBezTo>
                  <a:lnTo>
                    <a:pt x="5301" y="444"/>
                  </a:lnTo>
                  <a:cubicBezTo>
                    <a:pt x="5390" y="305"/>
                    <a:pt x="5350" y="135"/>
                    <a:pt x="5212" y="45"/>
                  </a:cubicBezTo>
                  <a:cubicBezTo>
                    <a:pt x="5163" y="14"/>
                    <a:pt x="5110" y="0"/>
                    <a:pt x="505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6644325" y="2801675"/>
              <a:ext cx="113225" cy="162625"/>
            </a:xfrm>
            <a:custGeom>
              <a:avLst/>
              <a:gdLst/>
              <a:ahLst/>
              <a:cxnLst/>
              <a:rect l="l" t="t" r="r" b="b"/>
              <a:pathLst>
                <a:path w="4529" h="6505" extrusionOk="0">
                  <a:moveTo>
                    <a:pt x="4191" y="0"/>
                  </a:moveTo>
                  <a:cubicBezTo>
                    <a:pt x="4150" y="0"/>
                    <a:pt x="4110" y="9"/>
                    <a:pt x="4073" y="26"/>
                  </a:cubicBezTo>
                  <a:cubicBezTo>
                    <a:pt x="4032" y="50"/>
                    <a:pt x="3992" y="83"/>
                    <a:pt x="3959" y="132"/>
                  </a:cubicBezTo>
                  <a:lnTo>
                    <a:pt x="90" y="6058"/>
                  </a:lnTo>
                  <a:cubicBezTo>
                    <a:pt x="0" y="6188"/>
                    <a:pt x="41" y="6367"/>
                    <a:pt x="171" y="6456"/>
                  </a:cubicBezTo>
                  <a:cubicBezTo>
                    <a:pt x="218" y="6489"/>
                    <a:pt x="272" y="6504"/>
                    <a:pt x="326" y="6504"/>
                  </a:cubicBezTo>
                  <a:cubicBezTo>
                    <a:pt x="420" y="6504"/>
                    <a:pt x="512" y="6458"/>
                    <a:pt x="569" y="6375"/>
                  </a:cubicBezTo>
                  <a:lnTo>
                    <a:pt x="4439" y="449"/>
                  </a:lnTo>
                  <a:cubicBezTo>
                    <a:pt x="4528" y="310"/>
                    <a:pt x="4496" y="132"/>
                    <a:pt x="4358" y="50"/>
                  </a:cubicBezTo>
                  <a:cubicBezTo>
                    <a:pt x="4305" y="17"/>
                    <a:pt x="4248" y="0"/>
                    <a:pt x="419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6627850" y="2805850"/>
              <a:ext cx="79100" cy="117425"/>
            </a:xfrm>
            <a:custGeom>
              <a:avLst/>
              <a:gdLst/>
              <a:ahLst/>
              <a:cxnLst/>
              <a:rect l="l" t="t" r="r" b="b"/>
              <a:pathLst>
                <a:path w="3164" h="4697" extrusionOk="0">
                  <a:moveTo>
                    <a:pt x="2837" y="0"/>
                  </a:moveTo>
                  <a:cubicBezTo>
                    <a:pt x="2791" y="0"/>
                    <a:pt x="2747" y="10"/>
                    <a:pt x="2708" y="30"/>
                  </a:cubicBezTo>
                  <a:cubicBezTo>
                    <a:pt x="2659" y="54"/>
                    <a:pt x="2618" y="86"/>
                    <a:pt x="2586" y="135"/>
                  </a:cubicBezTo>
                  <a:lnTo>
                    <a:pt x="82" y="4257"/>
                  </a:lnTo>
                  <a:cubicBezTo>
                    <a:pt x="1" y="4395"/>
                    <a:pt x="41" y="4574"/>
                    <a:pt x="180" y="4655"/>
                  </a:cubicBezTo>
                  <a:cubicBezTo>
                    <a:pt x="227" y="4683"/>
                    <a:pt x="279" y="4697"/>
                    <a:pt x="330" y="4697"/>
                  </a:cubicBezTo>
                  <a:cubicBezTo>
                    <a:pt x="426" y="4697"/>
                    <a:pt x="519" y="4648"/>
                    <a:pt x="578" y="4558"/>
                  </a:cubicBezTo>
                  <a:lnTo>
                    <a:pt x="3082" y="436"/>
                  </a:lnTo>
                  <a:cubicBezTo>
                    <a:pt x="3163" y="298"/>
                    <a:pt x="3114" y="119"/>
                    <a:pt x="2984" y="38"/>
                  </a:cubicBezTo>
                  <a:cubicBezTo>
                    <a:pt x="2938" y="12"/>
                    <a:pt x="2886" y="0"/>
                    <a:pt x="28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6503675" y="2728450"/>
              <a:ext cx="87425" cy="115375"/>
            </a:xfrm>
            <a:custGeom>
              <a:avLst/>
              <a:gdLst/>
              <a:ahLst/>
              <a:cxnLst/>
              <a:rect l="l" t="t" r="r" b="b"/>
              <a:pathLst>
                <a:path w="3497" h="4615" extrusionOk="0">
                  <a:moveTo>
                    <a:pt x="3170" y="0"/>
                  </a:moveTo>
                  <a:cubicBezTo>
                    <a:pt x="3125" y="0"/>
                    <a:pt x="3081" y="10"/>
                    <a:pt x="3041" y="28"/>
                  </a:cubicBezTo>
                  <a:cubicBezTo>
                    <a:pt x="3000" y="53"/>
                    <a:pt x="2960" y="85"/>
                    <a:pt x="2927" y="126"/>
                  </a:cubicBezTo>
                  <a:lnTo>
                    <a:pt x="90" y="4158"/>
                  </a:lnTo>
                  <a:cubicBezTo>
                    <a:pt x="1" y="4288"/>
                    <a:pt x="33" y="4467"/>
                    <a:pt x="163" y="4564"/>
                  </a:cubicBezTo>
                  <a:cubicBezTo>
                    <a:pt x="213" y="4599"/>
                    <a:pt x="270" y="4615"/>
                    <a:pt x="326" y="4615"/>
                  </a:cubicBezTo>
                  <a:cubicBezTo>
                    <a:pt x="417" y="4615"/>
                    <a:pt x="506" y="4572"/>
                    <a:pt x="562" y="4491"/>
                  </a:cubicBezTo>
                  <a:lnTo>
                    <a:pt x="3399" y="459"/>
                  </a:lnTo>
                  <a:cubicBezTo>
                    <a:pt x="3496" y="329"/>
                    <a:pt x="3464" y="142"/>
                    <a:pt x="3334" y="53"/>
                  </a:cubicBezTo>
                  <a:cubicBezTo>
                    <a:pt x="3284" y="16"/>
                    <a:pt x="3226" y="0"/>
                    <a:pt x="317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6452050" y="2678025"/>
              <a:ext cx="117500" cy="163300"/>
            </a:xfrm>
            <a:custGeom>
              <a:avLst/>
              <a:gdLst/>
              <a:ahLst/>
              <a:cxnLst/>
              <a:rect l="l" t="t" r="r" b="b"/>
              <a:pathLst>
                <a:path w="4700" h="6532" extrusionOk="0">
                  <a:moveTo>
                    <a:pt x="4378" y="0"/>
                  </a:moveTo>
                  <a:cubicBezTo>
                    <a:pt x="4331" y="0"/>
                    <a:pt x="4285" y="11"/>
                    <a:pt x="4244" y="29"/>
                  </a:cubicBezTo>
                  <a:cubicBezTo>
                    <a:pt x="4204" y="54"/>
                    <a:pt x="4163" y="86"/>
                    <a:pt x="4131" y="127"/>
                  </a:cubicBezTo>
                  <a:lnTo>
                    <a:pt x="90" y="6077"/>
                  </a:lnTo>
                  <a:cubicBezTo>
                    <a:pt x="1" y="6216"/>
                    <a:pt x="33" y="6395"/>
                    <a:pt x="163" y="6484"/>
                  </a:cubicBezTo>
                  <a:cubicBezTo>
                    <a:pt x="211" y="6517"/>
                    <a:pt x="265" y="6532"/>
                    <a:pt x="318" y="6532"/>
                  </a:cubicBezTo>
                  <a:cubicBezTo>
                    <a:pt x="412" y="6532"/>
                    <a:pt x="505" y="6485"/>
                    <a:pt x="562" y="6403"/>
                  </a:cubicBezTo>
                  <a:lnTo>
                    <a:pt x="4610" y="452"/>
                  </a:lnTo>
                  <a:cubicBezTo>
                    <a:pt x="4700" y="322"/>
                    <a:pt x="4667" y="135"/>
                    <a:pt x="4537" y="45"/>
                  </a:cubicBezTo>
                  <a:cubicBezTo>
                    <a:pt x="4489" y="15"/>
                    <a:pt x="4433" y="0"/>
                    <a:pt x="43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6400425" y="2630800"/>
              <a:ext cx="137825" cy="199350"/>
            </a:xfrm>
            <a:custGeom>
              <a:avLst/>
              <a:gdLst/>
              <a:ahLst/>
              <a:cxnLst/>
              <a:rect l="l" t="t" r="r" b="b"/>
              <a:pathLst>
                <a:path w="5513" h="7974" extrusionOk="0">
                  <a:moveTo>
                    <a:pt x="5186" y="0"/>
                  </a:moveTo>
                  <a:cubicBezTo>
                    <a:pt x="5141" y="0"/>
                    <a:pt x="5097" y="11"/>
                    <a:pt x="5057" y="32"/>
                  </a:cubicBezTo>
                  <a:cubicBezTo>
                    <a:pt x="5017" y="48"/>
                    <a:pt x="4976" y="81"/>
                    <a:pt x="4944" y="130"/>
                  </a:cubicBezTo>
                  <a:lnTo>
                    <a:pt x="90" y="7527"/>
                  </a:lnTo>
                  <a:cubicBezTo>
                    <a:pt x="1" y="7658"/>
                    <a:pt x="42" y="7836"/>
                    <a:pt x="172" y="7926"/>
                  </a:cubicBezTo>
                  <a:cubicBezTo>
                    <a:pt x="222" y="7958"/>
                    <a:pt x="278" y="7974"/>
                    <a:pt x="333" y="7974"/>
                  </a:cubicBezTo>
                  <a:cubicBezTo>
                    <a:pt x="428" y="7974"/>
                    <a:pt x="521" y="7927"/>
                    <a:pt x="578" y="7845"/>
                  </a:cubicBezTo>
                  <a:lnTo>
                    <a:pt x="5431" y="447"/>
                  </a:lnTo>
                  <a:cubicBezTo>
                    <a:pt x="5513" y="317"/>
                    <a:pt x="5480" y="138"/>
                    <a:pt x="5342" y="48"/>
                  </a:cubicBezTo>
                  <a:cubicBezTo>
                    <a:pt x="5297" y="17"/>
                    <a:pt x="5241" y="0"/>
                    <a:pt x="518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6356950" y="2595100"/>
              <a:ext cx="151025" cy="221450"/>
            </a:xfrm>
            <a:custGeom>
              <a:avLst/>
              <a:gdLst/>
              <a:ahLst/>
              <a:cxnLst/>
              <a:rect l="l" t="t" r="r" b="b"/>
              <a:pathLst>
                <a:path w="6041" h="8858" extrusionOk="0">
                  <a:moveTo>
                    <a:pt x="5715" y="1"/>
                  </a:moveTo>
                  <a:cubicBezTo>
                    <a:pt x="5670" y="1"/>
                    <a:pt x="5626" y="11"/>
                    <a:pt x="5585" y="29"/>
                  </a:cubicBezTo>
                  <a:cubicBezTo>
                    <a:pt x="5536" y="54"/>
                    <a:pt x="5496" y="86"/>
                    <a:pt x="5471" y="135"/>
                  </a:cubicBezTo>
                  <a:lnTo>
                    <a:pt x="82" y="8411"/>
                  </a:lnTo>
                  <a:cubicBezTo>
                    <a:pt x="0" y="8549"/>
                    <a:pt x="33" y="8728"/>
                    <a:pt x="171" y="8809"/>
                  </a:cubicBezTo>
                  <a:cubicBezTo>
                    <a:pt x="218" y="8842"/>
                    <a:pt x="272" y="8857"/>
                    <a:pt x="326" y="8857"/>
                  </a:cubicBezTo>
                  <a:cubicBezTo>
                    <a:pt x="420" y="8857"/>
                    <a:pt x="512" y="8811"/>
                    <a:pt x="569" y="8728"/>
                  </a:cubicBezTo>
                  <a:lnTo>
                    <a:pt x="5951" y="444"/>
                  </a:lnTo>
                  <a:cubicBezTo>
                    <a:pt x="6040" y="314"/>
                    <a:pt x="6000" y="135"/>
                    <a:pt x="5870" y="46"/>
                  </a:cubicBezTo>
                  <a:cubicBezTo>
                    <a:pt x="5821" y="15"/>
                    <a:pt x="5768" y="1"/>
                    <a:pt x="571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6317725" y="2565850"/>
              <a:ext cx="158550" cy="229150"/>
            </a:xfrm>
            <a:custGeom>
              <a:avLst/>
              <a:gdLst/>
              <a:ahLst/>
              <a:cxnLst/>
              <a:rect l="l" t="t" r="r" b="b"/>
              <a:pathLst>
                <a:path w="6342" h="9166" extrusionOk="0">
                  <a:moveTo>
                    <a:pt x="6016" y="0"/>
                  </a:moveTo>
                  <a:cubicBezTo>
                    <a:pt x="5971" y="0"/>
                    <a:pt x="5927" y="10"/>
                    <a:pt x="5886" y="29"/>
                  </a:cubicBezTo>
                  <a:cubicBezTo>
                    <a:pt x="5837" y="53"/>
                    <a:pt x="5797" y="86"/>
                    <a:pt x="5772" y="126"/>
                  </a:cubicBezTo>
                  <a:lnTo>
                    <a:pt x="90" y="8719"/>
                  </a:lnTo>
                  <a:cubicBezTo>
                    <a:pt x="0" y="8849"/>
                    <a:pt x="33" y="9028"/>
                    <a:pt x="171" y="9117"/>
                  </a:cubicBezTo>
                  <a:cubicBezTo>
                    <a:pt x="218" y="9150"/>
                    <a:pt x="272" y="9165"/>
                    <a:pt x="326" y="9165"/>
                  </a:cubicBezTo>
                  <a:cubicBezTo>
                    <a:pt x="420" y="9165"/>
                    <a:pt x="512" y="9119"/>
                    <a:pt x="569" y="9036"/>
                  </a:cubicBezTo>
                  <a:lnTo>
                    <a:pt x="6252" y="443"/>
                  </a:lnTo>
                  <a:cubicBezTo>
                    <a:pt x="6341" y="313"/>
                    <a:pt x="6301" y="134"/>
                    <a:pt x="6170" y="45"/>
                  </a:cubicBezTo>
                  <a:cubicBezTo>
                    <a:pt x="6122" y="14"/>
                    <a:pt x="6069" y="0"/>
                    <a:pt x="60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6279300" y="2540150"/>
              <a:ext cx="154900" cy="227825"/>
            </a:xfrm>
            <a:custGeom>
              <a:avLst/>
              <a:gdLst/>
              <a:ahLst/>
              <a:cxnLst/>
              <a:rect l="l" t="t" r="r" b="b"/>
              <a:pathLst>
                <a:path w="6196" h="9113" extrusionOk="0">
                  <a:moveTo>
                    <a:pt x="5862" y="0"/>
                  </a:moveTo>
                  <a:cubicBezTo>
                    <a:pt x="5818" y="0"/>
                    <a:pt x="5776" y="11"/>
                    <a:pt x="5740" y="32"/>
                  </a:cubicBezTo>
                  <a:cubicBezTo>
                    <a:pt x="5691" y="49"/>
                    <a:pt x="5651" y="89"/>
                    <a:pt x="5618" y="130"/>
                  </a:cubicBezTo>
                  <a:lnTo>
                    <a:pt x="90" y="8666"/>
                  </a:lnTo>
                  <a:cubicBezTo>
                    <a:pt x="1" y="8804"/>
                    <a:pt x="41" y="8983"/>
                    <a:pt x="180" y="9064"/>
                  </a:cubicBezTo>
                  <a:cubicBezTo>
                    <a:pt x="227" y="9097"/>
                    <a:pt x="281" y="9112"/>
                    <a:pt x="335" y="9112"/>
                  </a:cubicBezTo>
                  <a:cubicBezTo>
                    <a:pt x="428" y="9112"/>
                    <a:pt x="521" y="9066"/>
                    <a:pt x="578" y="8983"/>
                  </a:cubicBezTo>
                  <a:lnTo>
                    <a:pt x="6106" y="447"/>
                  </a:lnTo>
                  <a:cubicBezTo>
                    <a:pt x="6195" y="317"/>
                    <a:pt x="6155" y="138"/>
                    <a:pt x="6017" y="49"/>
                  </a:cubicBezTo>
                  <a:cubicBezTo>
                    <a:pt x="5971" y="17"/>
                    <a:pt x="5916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6245975" y="2521725"/>
              <a:ext cx="149600" cy="216975"/>
            </a:xfrm>
            <a:custGeom>
              <a:avLst/>
              <a:gdLst/>
              <a:ahLst/>
              <a:cxnLst/>
              <a:rect l="l" t="t" r="r" b="b"/>
              <a:pathLst>
                <a:path w="5984" h="8679" extrusionOk="0">
                  <a:moveTo>
                    <a:pt x="5659" y="1"/>
                  </a:moveTo>
                  <a:cubicBezTo>
                    <a:pt x="5614" y="1"/>
                    <a:pt x="5570" y="11"/>
                    <a:pt x="5529" y="30"/>
                  </a:cubicBezTo>
                  <a:cubicBezTo>
                    <a:pt x="5480" y="54"/>
                    <a:pt x="5439" y="87"/>
                    <a:pt x="5415" y="127"/>
                  </a:cubicBezTo>
                  <a:lnTo>
                    <a:pt x="90" y="8232"/>
                  </a:lnTo>
                  <a:cubicBezTo>
                    <a:pt x="1" y="8362"/>
                    <a:pt x="33" y="8541"/>
                    <a:pt x="171" y="8631"/>
                  </a:cubicBezTo>
                  <a:cubicBezTo>
                    <a:pt x="219" y="8663"/>
                    <a:pt x="273" y="8678"/>
                    <a:pt x="326" y="8678"/>
                  </a:cubicBezTo>
                  <a:cubicBezTo>
                    <a:pt x="420" y="8678"/>
                    <a:pt x="513" y="8632"/>
                    <a:pt x="570" y="8549"/>
                  </a:cubicBezTo>
                  <a:lnTo>
                    <a:pt x="5894" y="444"/>
                  </a:lnTo>
                  <a:cubicBezTo>
                    <a:pt x="5984" y="314"/>
                    <a:pt x="5943" y="135"/>
                    <a:pt x="5813" y="46"/>
                  </a:cubicBezTo>
                  <a:cubicBezTo>
                    <a:pt x="5765" y="15"/>
                    <a:pt x="5711" y="1"/>
                    <a:pt x="56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6214475" y="2504975"/>
              <a:ext cx="132950" cy="193475"/>
            </a:xfrm>
            <a:custGeom>
              <a:avLst/>
              <a:gdLst/>
              <a:ahLst/>
              <a:cxnLst/>
              <a:rect l="l" t="t" r="r" b="b"/>
              <a:pathLst>
                <a:path w="5318" h="7739" extrusionOk="0">
                  <a:moveTo>
                    <a:pt x="4983" y="1"/>
                  </a:moveTo>
                  <a:cubicBezTo>
                    <a:pt x="4940" y="1"/>
                    <a:pt x="4898" y="11"/>
                    <a:pt x="4862" y="33"/>
                  </a:cubicBezTo>
                  <a:cubicBezTo>
                    <a:pt x="4813" y="49"/>
                    <a:pt x="4772" y="90"/>
                    <a:pt x="4740" y="131"/>
                  </a:cubicBezTo>
                  <a:lnTo>
                    <a:pt x="90" y="7293"/>
                  </a:lnTo>
                  <a:cubicBezTo>
                    <a:pt x="0" y="7423"/>
                    <a:pt x="41" y="7602"/>
                    <a:pt x="179" y="7691"/>
                  </a:cubicBezTo>
                  <a:cubicBezTo>
                    <a:pt x="226" y="7723"/>
                    <a:pt x="279" y="7738"/>
                    <a:pt x="332" y="7738"/>
                  </a:cubicBezTo>
                  <a:cubicBezTo>
                    <a:pt x="427" y="7738"/>
                    <a:pt x="520" y="7690"/>
                    <a:pt x="578" y="7602"/>
                  </a:cubicBezTo>
                  <a:lnTo>
                    <a:pt x="5228" y="448"/>
                  </a:lnTo>
                  <a:cubicBezTo>
                    <a:pt x="5317" y="309"/>
                    <a:pt x="5276" y="131"/>
                    <a:pt x="5138" y="49"/>
                  </a:cubicBezTo>
                  <a:cubicBezTo>
                    <a:pt x="5093" y="18"/>
                    <a:pt x="5038" y="1"/>
                    <a:pt x="498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6189475" y="2497775"/>
              <a:ext cx="112425" cy="156850"/>
            </a:xfrm>
            <a:custGeom>
              <a:avLst/>
              <a:gdLst/>
              <a:ahLst/>
              <a:cxnLst/>
              <a:rect l="l" t="t" r="r" b="b"/>
              <a:pathLst>
                <a:path w="4497" h="6274" extrusionOk="0">
                  <a:moveTo>
                    <a:pt x="4166" y="0"/>
                  </a:moveTo>
                  <a:cubicBezTo>
                    <a:pt x="4123" y="0"/>
                    <a:pt x="4080" y="10"/>
                    <a:pt x="4041" y="28"/>
                  </a:cubicBezTo>
                  <a:cubicBezTo>
                    <a:pt x="3992" y="53"/>
                    <a:pt x="3951" y="85"/>
                    <a:pt x="3927" y="126"/>
                  </a:cubicBezTo>
                  <a:lnTo>
                    <a:pt x="90" y="5825"/>
                  </a:lnTo>
                  <a:cubicBezTo>
                    <a:pt x="1" y="5955"/>
                    <a:pt x="33" y="6134"/>
                    <a:pt x="163" y="6223"/>
                  </a:cubicBezTo>
                  <a:cubicBezTo>
                    <a:pt x="216" y="6257"/>
                    <a:pt x="274" y="6273"/>
                    <a:pt x="332" y="6273"/>
                  </a:cubicBezTo>
                  <a:cubicBezTo>
                    <a:pt x="425" y="6273"/>
                    <a:pt x="514" y="6230"/>
                    <a:pt x="570" y="6150"/>
                  </a:cubicBezTo>
                  <a:lnTo>
                    <a:pt x="4407" y="451"/>
                  </a:lnTo>
                  <a:cubicBezTo>
                    <a:pt x="4496" y="321"/>
                    <a:pt x="4455" y="142"/>
                    <a:pt x="4325" y="53"/>
                  </a:cubicBezTo>
                  <a:cubicBezTo>
                    <a:pt x="4275" y="16"/>
                    <a:pt x="4220" y="0"/>
                    <a:pt x="416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6170375" y="2499775"/>
              <a:ext cx="70950" cy="96875"/>
            </a:xfrm>
            <a:custGeom>
              <a:avLst/>
              <a:gdLst/>
              <a:ahLst/>
              <a:cxnLst/>
              <a:rect l="l" t="t" r="r" b="b"/>
              <a:pathLst>
                <a:path w="2838" h="3875" extrusionOk="0">
                  <a:moveTo>
                    <a:pt x="2516" y="1"/>
                  </a:moveTo>
                  <a:cubicBezTo>
                    <a:pt x="2469" y="1"/>
                    <a:pt x="2423" y="11"/>
                    <a:pt x="2382" y="30"/>
                  </a:cubicBezTo>
                  <a:cubicBezTo>
                    <a:pt x="2342" y="54"/>
                    <a:pt x="2301" y="87"/>
                    <a:pt x="2268" y="127"/>
                  </a:cubicBezTo>
                  <a:lnTo>
                    <a:pt x="82" y="3428"/>
                  </a:lnTo>
                  <a:cubicBezTo>
                    <a:pt x="0" y="3558"/>
                    <a:pt x="33" y="3737"/>
                    <a:pt x="163" y="3826"/>
                  </a:cubicBezTo>
                  <a:cubicBezTo>
                    <a:pt x="213" y="3859"/>
                    <a:pt x="269" y="3874"/>
                    <a:pt x="324" y="3874"/>
                  </a:cubicBezTo>
                  <a:cubicBezTo>
                    <a:pt x="420" y="3874"/>
                    <a:pt x="513" y="3827"/>
                    <a:pt x="569" y="3745"/>
                  </a:cubicBezTo>
                  <a:lnTo>
                    <a:pt x="2756" y="452"/>
                  </a:lnTo>
                  <a:cubicBezTo>
                    <a:pt x="2838" y="314"/>
                    <a:pt x="2805" y="135"/>
                    <a:pt x="2675" y="46"/>
                  </a:cubicBezTo>
                  <a:cubicBezTo>
                    <a:pt x="2627" y="15"/>
                    <a:pt x="2571" y="1"/>
                    <a:pt x="25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6077900" y="2442075"/>
              <a:ext cx="71150" cy="97750"/>
            </a:xfrm>
            <a:custGeom>
              <a:avLst/>
              <a:gdLst/>
              <a:ahLst/>
              <a:cxnLst/>
              <a:rect l="l" t="t" r="r" b="b"/>
              <a:pathLst>
                <a:path w="2846" h="3910" extrusionOk="0">
                  <a:moveTo>
                    <a:pt x="2523" y="0"/>
                  </a:moveTo>
                  <a:cubicBezTo>
                    <a:pt x="2478" y="0"/>
                    <a:pt x="2432" y="10"/>
                    <a:pt x="2391" y="29"/>
                  </a:cubicBezTo>
                  <a:cubicBezTo>
                    <a:pt x="2350" y="53"/>
                    <a:pt x="2309" y="86"/>
                    <a:pt x="2277" y="126"/>
                  </a:cubicBezTo>
                  <a:lnTo>
                    <a:pt x="90" y="3460"/>
                  </a:lnTo>
                  <a:cubicBezTo>
                    <a:pt x="0" y="3598"/>
                    <a:pt x="41" y="3777"/>
                    <a:pt x="171" y="3866"/>
                  </a:cubicBezTo>
                  <a:cubicBezTo>
                    <a:pt x="221" y="3895"/>
                    <a:pt x="277" y="3910"/>
                    <a:pt x="331" y="3910"/>
                  </a:cubicBezTo>
                  <a:cubicBezTo>
                    <a:pt x="427" y="3910"/>
                    <a:pt x="521" y="3865"/>
                    <a:pt x="578" y="3777"/>
                  </a:cubicBezTo>
                  <a:lnTo>
                    <a:pt x="2764" y="443"/>
                  </a:lnTo>
                  <a:cubicBezTo>
                    <a:pt x="2846" y="313"/>
                    <a:pt x="2813" y="135"/>
                    <a:pt x="2675" y="45"/>
                  </a:cubicBezTo>
                  <a:cubicBezTo>
                    <a:pt x="2631" y="14"/>
                    <a:pt x="2577" y="0"/>
                    <a:pt x="25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6019375" y="2390450"/>
              <a:ext cx="113625" cy="157050"/>
            </a:xfrm>
            <a:custGeom>
              <a:avLst/>
              <a:gdLst/>
              <a:ahLst/>
              <a:cxnLst/>
              <a:rect l="l" t="t" r="r" b="b"/>
              <a:pathLst>
                <a:path w="4545" h="6282" extrusionOk="0">
                  <a:moveTo>
                    <a:pt x="4223" y="0"/>
                  </a:moveTo>
                  <a:cubicBezTo>
                    <a:pt x="4176" y="0"/>
                    <a:pt x="4130" y="10"/>
                    <a:pt x="4089" y="29"/>
                  </a:cubicBezTo>
                  <a:cubicBezTo>
                    <a:pt x="4049" y="45"/>
                    <a:pt x="4008" y="78"/>
                    <a:pt x="3984" y="127"/>
                  </a:cubicBezTo>
                  <a:lnTo>
                    <a:pt x="90" y="5825"/>
                  </a:lnTo>
                  <a:cubicBezTo>
                    <a:pt x="0" y="5964"/>
                    <a:pt x="33" y="6142"/>
                    <a:pt x="163" y="6232"/>
                  </a:cubicBezTo>
                  <a:cubicBezTo>
                    <a:pt x="212" y="6265"/>
                    <a:pt x="269" y="6282"/>
                    <a:pt x="325" y="6282"/>
                  </a:cubicBezTo>
                  <a:cubicBezTo>
                    <a:pt x="420" y="6282"/>
                    <a:pt x="513" y="6237"/>
                    <a:pt x="569" y="6150"/>
                  </a:cubicBezTo>
                  <a:lnTo>
                    <a:pt x="4455" y="452"/>
                  </a:lnTo>
                  <a:cubicBezTo>
                    <a:pt x="4545" y="322"/>
                    <a:pt x="4512" y="143"/>
                    <a:pt x="4382" y="45"/>
                  </a:cubicBezTo>
                  <a:cubicBezTo>
                    <a:pt x="4334" y="14"/>
                    <a:pt x="4278" y="0"/>
                    <a:pt x="42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5960225" y="2334750"/>
              <a:ext cx="149800" cy="215150"/>
            </a:xfrm>
            <a:custGeom>
              <a:avLst/>
              <a:gdLst/>
              <a:ahLst/>
              <a:cxnLst/>
              <a:rect l="l" t="t" r="r" b="b"/>
              <a:pathLst>
                <a:path w="5992" h="8606" extrusionOk="0">
                  <a:moveTo>
                    <a:pt x="5669" y="1"/>
                  </a:moveTo>
                  <a:cubicBezTo>
                    <a:pt x="5624" y="1"/>
                    <a:pt x="5578" y="11"/>
                    <a:pt x="5537" y="30"/>
                  </a:cubicBezTo>
                  <a:cubicBezTo>
                    <a:pt x="5496" y="54"/>
                    <a:pt x="5455" y="86"/>
                    <a:pt x="5423" y="127"/>
                  </a:cubicBezTo>
                  <a:lnTo>
                    <a:pt x="82" y="8159"/>
                  </a:lnTo>
                  <a:cubicBezTo>
                    <a:pt x="1" y="8289"/>
                    <a:pt x="33" y="8468"/>
                    <a:pt x="163" y="8557"/>
                  </a:cubicBezTo>
                  <a:cubicBezTo>
                    <a:pt x="214" y="8590"/>
                    <a:pt x="269" y="8605"/>
                    <a:pt x="324" y="8605"/>
                  </a:cubicBezTo>
                  <a:cubicBezTo>
                    <a:pt x="420" y="8605"/>
                    <a:pt x="513" y="8559"/>
                    <a:pt x="570" y="8476"/>
                  </a:cubicBezTo>
                  <a:lnTo>
                    <a:pt x="5903" y="444"/>
                  </a:lnTo>
                  <a:cubicBezTo>
                    <a:pt x="5992" y="314"/>
                    <a:pt x="5959" y="135"/>
                    <a:pt x="5821" y="46"/>
                  </a:cubicBezTo>
                  <a:cubicBezTo>
                    <a:pt x="5777" y="15"/>
                    <a:pt x="5724" y="1"/>
                    <a:pt x="56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5911050" y="2294100"/>
              <a:ext cx="171550" cy="251325"/>
            </a:xfrm>
            <a:custGeom>
              <a:avLst/>
              <a:gdLst/>
              <a:ahLst/>
              <a:cxnLst/>
              <a:rect l="l" t="t" r="r" b="b"/>
              <a:pathLst>
                <a:path w="6862" h="10053" extrusionOk="0">
                  <a:moveTo>
                    <a:pt x="6536" y="1"/>
                  </a:moveTo>
                  <a:cubicBezTo>
                    <a:pt x="6492" y="1"/>
                    <a:pt x="6447" y="11"/>
                    <a:pt x="6406" y="30"/>
                  </a:cubicBezTo>
                  <a:cubicBezTo>
                    <a:pt x="6357" y="54"/>
                    <a:pt x="6317" y="87"/>
                    <a:pt x="6292" y="135"/>
                  </a:cubicBezTo>
                  <a:lnTo>
                    <a:pt x="82" y="9606"/>
                  </a:lnTo>
                  <a:cubicBezTo>
                    <a:pt x="0" y="9736"/>
                    <a:pt x="33" y="9915"/>
                    <a:pt x="171" y="10004"/>
                  </a:cubicBezTo>
                  <a:cubicBezTo>
                    <a:pt x="218" y="10037"/>
                    <a:pt x="272" y="10052"/>
                    <a:pt x="326" y="10052"/>
                  </a:cubicBezTo>
                  <a:cubicBezTo>
                    <a:pt x="420" y="10052"/>
                    <a:pt x="512" y="10006"/>
                    <a:pt x="569" y="9923"/>
                  </a:cubicBezTo>
                  <a:lnTo>
                    <a:pt x="6772" y="452"/>
                  </a:lnTo>
                  <a:cubicBezTo>
                    <a:pt x="6861" y="314"/>
                    <a:pt x="6821" y="135"/>
                    <a:pt x="6691" y="46"/>
                  </a:cubicBezTo>
                  <a:cubicBezTo>
                    <a:pt x="6642" y="15"/>
                    <a:pt x="6589" y="1"/>
                    <a:pt x="653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5859625" y="2255000"/>
              <a:ext cx="185175" cy="276200"/>
            </a:xfrm>
            <a:custGeom>
              <a:avLst/>
              <a:gdLst/>
              <a:ahLst/>
              <a:cxnLst/>
              <a:rect l="l" t="t" r="r" b="b"/>
              <a:pathLst>
                <a:path w="7407" h="11048" extrusionOk="0">
                  <a:moveTo>
                    <a:pt x="7077" y="1"/>
                  </a:moveTo>
                  <a:cubicBezTo>
                    <a:pt x="7033" y="1"/>
                    <a:pt x="6991" y="11"/>
                    <a:pt x="6951" y="33"/>
                  </a:cubicBezTo>
                  <a:cubicBezTo>
                    <a:pt x="6902" y="49"/>
                    <a:pt x="6862" y="90"/>
                    <a:pt x="6837" y="130"/>
                  </a:cubicBezTo>
                  <a:lnTo>
                    <a:pt x="82" y="10601"/>
                  </a:lnTo>
                  <a:cubicBezTo>
                    <a:pt x="0" y="10739"/>
                    <a:pt x="33" y="10918"/>
                    <a:pt x="171" y="10999"/>
                  </a:cubicBezTo>
                  <a:cubicBezTo>
                    <a:pt x="219" y="11032"/>
                    <a:pt x="272" y="11047"/>
                    <a:pt x="326" y="11047"/>
                  </a:cubicBezTo>
                  <a:cubicBezTo>
                    <a:pt x="420" y="11047"/>
                    <a:pt x="513" y="11001"/>
                    <a:pt x="570" y="10918"/>
                  </a:cubicBezTo>
                  <a:lnTo>
                    <a:pt x="7317" y="447"/>
                  </a:lnTo>
                  <a:cubicBezTo>
                    <a:pt x="7406" y="309"/>
                    <a:pt x="7366" y="130"/>
                    <a:pt x="7236" y="49"/>
                  </a:cubicBezTo>
                  <a:cubicBezTo>
                    <a:pt x="7186" y="17"/>
                    <a:pt x="7131" y="1"/>
                    <a:pt x="707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5794800" y="2488100"/>
              <a:ext cx="987950" cy="604775"/>
            </a:xfrm>
            <a:custGeom>
              <a:avLst/>
              <a:gdLst/>
              <a:ahLst/>
              <a:cxnLst/>
              <a:rect l="l" t="t" r="r" b="b"/>
              <a:pathLst>
                <a:path w="39518" h="24191" extrusionOk="0">
                  <a:moveTo>
                    <a:pt x="327" y="1"/>
                  </a:moveTo>
                  <a:cubicBezTo>
                    <a:pt x="283" y="1"/>
                    <a:pt x="241" y="11"/>
                    <a:pt x="203" y="33"/>
                  </a:cubicBezTo>
                  <a:cubicBezTo>
                    <a:pt x="155" y="50"/>
                    <a:pt x="114" y="90"/>
                    <a:pt x="81" y="139"/>
                  </a:cubicBezTo>
                  <a:cubicBezTo>
                    <a:pt x="0" y="277"/>
                    <a:pt x="41" y="456"/>
                    <a:pt x="179" y="537"/>
                  </a:cubicBezTo>
                  <a:cubicBezTo>
                    <a:pt x="2763" y="2107"/>
                    <a:pt x="5113" y="2612"/>
                    <a:pt x="7330" y="2612"/>
                  </a:cubicBezTo>
                  <a:cubicBezTo>
                    <a:pt x="9361" y="2612"/>
                    <a:pt x="11281" y="2189"/>
                    <a:pt x="13170" y="1773"/>
                  </a:cubicBezTo>
                  <a:cubicBezTo>
                    <a:pt x="15093" y="1349"/>
                    <a:pt x="16963" y="937"/>
                    <a:pt x="18911" y="937"/>
                  </a:cubicBezTo>
                  <a:cubicBezTo>
                    <a:pt x="21038" y="937"/>
                    <a:pt x="23259" y="1429"/>
                    <a:pt x="25746" y="2935"/>
                  </a:cubicBezTo>
                  <a:cubicBezTo>
                    <a:pt x="30494" y="5830"/>
                    <a:pt x="31355" y="9488"/>
                    <a:pt x="32258" y="13366"/>
                  </a:cubicBezTo>
                  <a:cubicBezTo>
                    <a:pt x="33152" y="17186"/>
                    <a:pt x="34071" y="21129"/>
                    <a:pt x="39038" y="24145"/>
                  </a:cubicBezTo>
                  <a:cubicBezTo>
                    <a:pt x="39083" y="24176"/>
                    <a:pt x="39133" y="24190"/>
                    <a:pt x="39184" y="24190"/>
                  </a:cubicBezTo>
                  <a:cubicBezTo>
                    <a:pt x="39279" y="24190"/>
                    <a:pt x="39375" y="24138"/>
                    <a:pt x="39428" y="24048"/>
                  </a:cubicBezTo>
                  <a:cubicBezTo>
                    <a:pt x="39517" y="23918"/>
                    <a:pt x="39469" y="23739"/>
                    <a:pt x="39330" y="23657"/>
                  </a:cubicBezTo>
                  <a:cubicBezTo>
                    <a:pt x="34583" y="20763"/>
                    <a:pt x="33729" y="17105"/>
                    <a:pt x="32819" y="13227"/>
                  </a:cubicBezTo>
                  <a:cubicBezTo>
                    <a:pt x="31925" y="9407"/>
                    <a:pt x="31006" y="5456"/>
                    <a:pt x="26047" y="2448"/>
                  </a:cubicBezTo>
                  <a:cubicBezTo>
                    <a:pt x="23459" y="874"/>
                    <a:pt x="21108" y="367"/>
                    <a:pt x="18890" y="367"/>
                  </a:cubicBezTo>
                  <a:cubicBezTo>
                    <a:pt x="16858" y="367"/>
                    <a:pt x="14937" y="792"/>
                    <a:pt x="13048" y="1212"/>
                  </a:cubicBezTo>
                  <a:cubicBezTo>
                    <a:pt x="11130" y="1635"/>
                    <a:pt x="9263" y="2047"/>
                    <a:pt x="7317" y="2047"/>
                  </a:cubicBezTo>
                  <a:cubicBezTo>
                    <a:pt x="5188" y="2047"/>
                    <a:pt x="2965" y="1554"/>
                    <a:pt x="480" y="41"/>
                  </a:cubicBezTo>
                  <a:cubicBezTo>
                    <a:pt x="431" y="15"/>
                    <a:pt x="378" y="1"/>
                    <a:pt x="32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5986250" y="2218800"/>
              <a:ext cx="957250" cy="652275"/>
            </a:xfrm>
            <a:custGeom>
              <a:avLst/>
              <a:gdLst/>
              <a:ahLst/>
              <a:cxnLst/>
              <a:rect l="l" t="t" r="r" b="b"/>
              <a:pathLst>
                <a:path w="38290" h="26091" extrusionOk="0">
                  <a:moveTo>
                    <a:pt x="316" y="0"/>
                  </a:moveTo>
                  <a:cubicBezTo>
                    <a:pt x="274" y="0"/>
                    <a:pt x="232" y="9"/>
                    <a:pt x="195" y="26"/>
                  </a:cubicBezTo>
                  <a:cubicBezTo>
                    <a:pt x="155" y="50"/>
                    <a:pt x="114" y="83"/>
                    <a:pt x="90" y="123"/>
                  </a:cubicBezTo>
                  <a:cubicBezTo>
                    <a:pt x="0" y="261"/>
                    <a:pt x="33" y="440"/>
                    <a:pt x="163" y="530"/>
                  </a:cubicBezTo>
                  <a:cubicBezTo>
                    <a:pt x="4772" y="3651"/>
                    <a:pt x="5585" y="7448"/>
                    <a:pt x="6455" y="11472"/>
                  </a:cubicBezTo>
                  <a:cubicBezTo>
                    <a:pt x="7300" y="15431"/>
                    <a:pt x="8178" y="19520"/>
                    <a:pt x="12983" y="22780"/>
                  </a:cubicBezTo>
                  <a:cubicBezTo>
                    <a:pt x="15661" y="24592"/>
                    <a:pt x="18081" y="25145"/>
                    <a:pt x="20365" y="25145"/>
                  </a:cubicBezTo>
                  <a:cubicBezTo>
                    <a:pt x="22178" y="25145"/>
                    <a:pt x="23906" y="24796"/>
                    <a:pt x="25608" y="24455"/>
                  </a:cubicBezTo>
                  <a:cubicBezTo>
                    <a:pt x="27338" y="24105"/>
                    <a:pt x="29025" y="23763"/>
                    <a:pt x="30768" y="23763"/>
                  </a:cubicBezTo>
                  <a:cubicBezTo>
                    <a:pt x="32957" y="23763"/>
                    <a:pt x="35236" y="24302"/>
                    <a:pt x="37802" y="26040"/>
                  </a:cubicBezTo>
                  <a:cubicBezTo>
                    <a:pt x="37852" y="26074"/>
                    <a:pt x="37908" y="26090"/>
                    <a:pt x="37964" y="26090"/>
                  </a:cubicBezTo>
                  <a:cubicBezTo>
                    <a:pt x="38055" y="26090"/>
                    <a:pt x="38145" y="26047"/>
                    <a:pt x="38200" y="25967"/>
                  </a:cubicBezTo>
                  <a:cubicBezTo>
                    <a:pt x="38290" y="25828"/>
                    <a:pt x="38257" y="25650"/>
                    <a:pt x="38119" y="25560"/>
                  </a:cubicBezTo>
                  <a:cubicBezTo>
                    <a:pt x="35441" y="23748"/>
                    <a:pt x="33021" y="23196"/>
                    <a:pt x="30737" y="23196"/>
                  </a:cubicBezTo>
                  <a:cubicBezTo>
                    <a:pt x="28923" y="23196"/>
                    <a:pt x="27196" y="23544"/>
                    <a:pt x="25494" y="23886"/>
                  </a:cubicBezTo>
                  <a:cubicBezTo>
                    <a:pt x="23764" y="24235"/>
                    <a:pt x="22077" y="24577"/>
                    <a:pt x="20335" y="24577"/>
                  </a:cubicBezTo>
                  <a:cubicBezTo>
                    <a:pt x="18146" y="24577"/>
                    <a:pt x="15869" y="24038"/>
                    <a:pt x="13308" y="22300"/>
                  </a:cubicBezTo>
                  <a:cubicBezTo>
                    <a:pt x="8699" y="19179"/>
                    <a:pt x="7878" y="15374"/>
                    <a:pt x="7016" y="11350"/>
                  </a:cubicBezTo>
                  <a:cubicBezTo>
                    <a:pt x="6170" y="7399"/>
                    <a:pt x="5284" y="3302"/>
                    <a:pt x="488" y="50"/>
                  </a:cubicBezTo>
                  <a:cubicBezTo>
                    <a:pt x="436" y="17"/>
                    <a:pt x="375" y="0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32"/>
          <p:cNvGrpSpPr/>
          <p:nvPr/>
        </p:nvGrpSpPr>
        <p:grpSpPr>
          <a:xfrm>
            <a:off x="2175784" y="4696841"/>
            <a:ext cx="704185" cy="184398"/>
            <a:chOff x="1365250" y="1915800"/>
            <a:chExt cx="232750" cy="60950"/>
          </a:xfrm>
        </p:grpSpPr>
        <p:sp>
          <p:nvSpPr>
            <p:cNvPr id="895" name="Google Shape;895;p32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7" y="0"/>
                  </a:moveTo>
                  <a:cubicBezTo>
                    <a:pt x="2014" y="0"/>
                    <a:pt x="1920" y="36"/>
                    <a:pt x="1847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3" y="2402"/>
                    <a:pt x="307" y="2437"/>
                    <a:pt x="401" y="2437"/>
                  </a:cubicBezTo>
                  <a:cubicBezTo>
                    <a:pt x="495" y="2437"/>
                    <a:pt x="589" y="2402"/>
                    <a:pt x="659" y="2331"/>
                  </a:cubicBezTo>
                  <a:lnTo>
                    <a:pt x="2364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4" y="109"/>
                  </a:cubicBezTo>
                  <a:cubicBezTo>
                    <a:pt x="2294" y="36"/>
                    <a:pt x="2201" y="0"/>
                    <a:pt x="2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1" y="0"/>
                  </a:moveTo>
                  <a:cubicBezTo>
                    <a:pt x="307" y="0"/>
                    <a:pt x="213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47" y="2331"/>
                  </a:lnTo>
                  <a:cubicBezTo>
                    <a:pt x="1920" y="2402"/>
                    <a:pt x="2014" y="2437"/>
                    <a:pt x="2107" y="2437"/>
                  </a:cubicBezTo>
                  <a:cubicBezTo>
                    <a:pt x="2201" y="2437"/>
                    <a:pt x="2294" y="2402"/>
                    <a:pt x="2364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4" y="1814"/>
                  </a:cubicBezTo>
                  <a:lnTo>
                    <a:pt x="659" y="109"/>
                  </a:lnTo>
                  <a:cubicBezTo>
                    <a:pt x="589" y="36"/>
                    <a:pt x="495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8" y="0"/>
                  </a:moveTo>
                  <a:cubicBezTo>
                    <a:pt x="2015" y="0"/>
                    <a:pt x="1922" y="36"/>
                    <a:pt x="1851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5" y="2402"/>
                    <a:pt x="309" y="2437"/>
                    <a:pt x="402" y="2437"/>
                  </a:cubicBezTo>
                  <a:cubicBezTo>
                    <a:pt x="496" y="2437"/>
                    <a:pt x="589" y="2402"/>
                    <a:pt x="659" y="2331"/>
                  </a:cubicBezTo>
                  <a:lnTo>
                    <a:pt x="2368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8" y="109"/>
                  </a:cubicBezTo>
                  <a:cubicBezTo>
                    <a:pt x="2296" y="36"/>
                    <a:pt x="2202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2" y="0"/>
                  </a:moveTo>
                  <a:cubicBezTo>
                    <a:pt x="309" y="0"/>
                    <a:pt x="215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51" y="2331"/>
                  </a:lnTo>
                  <a:cubicBezTo>
                    <a:pt x="1922" y="2402"/>
                    <a:pt x="2015" y="2437"/>
                    <a:pt x="2108" y="2437"/>
                  </a:cubicBezTo>
                  <a:cubicBezTo>
                    <a:pt x="2202" y="2437"/>
                    <a:pt x="2296" y="2402"/>
                    <a:pt x="2368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8" y="1814"/>
                  </a:cubicBezTo>
                  <a:lnTo>
                    <a:pt x="659" y="109"/>
                  </a:lnTo>
                  <a:cubicBezTo>
                    <a:pt x="589" y="36"/>
                    <a:pt x="496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2111" y="0"/>
                  </a:moveTo>
                  <a:cubicBezTo>
                    <a:pt x="2018" y="0"/>
                    <a:pt x="1924" y="36"/>
                    <a:pt x="1851" y="109"/>
                  </a:cubicBezTo>
                  <a:lnTo>
                    <a:pt x="146" y="1814"/>
                  </a:lnTo>
                  <a:cubicBezTo>
                    <a:pt x="1" y="1956"/>
                    <a:pt x="1" y="2190"/>
                    <a:pt x="146" y="2331"/>
                  </a:cubicBezTo>
                  <a:cubicBezTo>
                    <a:pt x="217" y="2402"/>
                    <a:pt x="311" y="2437"/>
                    <a:pt x="405" y="2437"/>
                  </a:cubicBezTo>
                  <a:cubicBezTo>
                    <a:pt x="499" y="2437"/>
                    <a:pt x="593" y="2402"/>
                    <a:pt x="663" y="2331"/>
                  </a:cubicBezTo>
                  <a:lnTo>
                    <a:pt x="2368" y="626"/>
                  </a:lnTo>
                  <a:cubicBezTo>
                    <a:pt x="2441" y="554"/>
                    <a:pt x="2478" y="461"/>
                    <a:pt x="2478" y="368"/>
                  </a:cubicBezTo>
                  <a:cubicBezTo>
                    <a:pt x="2478" y="275"/>
                    <a:pt x="2441" y="178"/>
                    <a:pt x="2368" y="109"/>
                  </a:cubicBezTo>
                  <a:cubicBezTo>
                    <a:pt x="2298" y="36"/>
                    <a:pt x="2205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405" y="0"/>
                  </a:moveTo>
                  <a:cubicBezTo>
                    <a:pt x="311" y="0"/>
                    <a:pt x="217" y="36"/>
                    <a:pt x="146" y="109"/>
                  </a:cubicBezTo>
                  <a:cubicBezTo>
                    <a:pt x="1" y="251"/>
                    <a:pt x="1" y="481"/>
                    <a:pt x="146" y="626"/>
                  </a:cubicBezTo>
                  <a:lnTo>
                    <a:pt x="1851" y="2331"/>
                  </a:lnTo>
                  <a:cubicBezTo>
                    <a:pt x="1924" y="2402"/>
                    <a:pt x="2018" y="2437"/>
                    <a:pt x="2111" y="2437"/>
                  </a:cubicBezTo>
                  <a:cubicBezTo>
                    <a:pt x="2205" y="2437"/>
                    <a:pt x="2298" y="2402"/>
                    <a:pt x="2368" y="2331"/>
                  </a:cubicBezTo>
                  <a:cubicBezTo>
                    <a:pt x="2441" y="2259"/>
                    <a:pt x="2478" y="2166"/>
                    <a:pt x="2478" y="2073"/>
                  </a:cubicBezTo>
                  <a:cubicBezTo>
                    <a:pt x="2478" y="1980"/>
                    <a:pt x="2441" y="1887"/>
                    <a:pt x="2368" y="1814"/>
                  </a:cubicBezTo>
                  <a:lnTo>
                    <a:pt x="663" y="109"/>
                  </a:lnTo>
                  <a:cubicBezTo>
                    <a:pt x="593" y="36"/>
                    <a:pt x="499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3"/>
          <p:cNvSpPr/>
          <p:nvPr/>
        </p:nvSpPr>
        <p:spPr>
          <a:xfrm>
            <a:off x="1224613" y="1419350"/>
            <a:ext cx="184398" cy="184398"/>
          </a:xfrm>
          <a:custGeom>
            <a:avLst/>
            <a:gdLst/>
            <a:ahLst/>
            <a:cxnLst/>
            <a:rect l="l" t="t" r="r" b="b"/>
            <a:pathLst>
              <a:path w="2429" h="2429" extrusionOk="0">
                <a:moveTo>
                  <a:pt x="1212" y="1"/>
                </a:moveTo>
                <a:cubicBezTo>
                  <a:pt x="542" y="1"/>
                  <a:pt x="0" y="546"/>
                  <a:pt x="0" y="1217"/>
                </a:cubicBezTo>
                <a:cubicBezTo>
                  <a:pt x="0" y="1887"/>
                  <a:pt x="542" y="2429"/>
                  <a:pt x="1212" y="2429"/>
                </a:cubicBezTo>
                <a:cubicBezTo>
                  <a:pt x="1883" y="2429"/>
                  <a:pt x="2428" y="1887"/>
                  <a:pt x="2428" y="1217"/>
                </a:cubicBezTo>
                <a:cubicBezTo>
                  <a:pt x="2428" y="546"/>
                  <a:pt x="1883" y="1"/>
                  <a:pt x="12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33"/>
          <p:cNvGrpSpPr/>
          <p:nvPr/>
        </p:nvGrpSpPr>
        <p:grpSpPr>
          <a:xfrm>
            <a:off x="-461712" y="-548400"/>
            <a:ext cx="2349881" cy="2062278"/>
            <a:chOff x="6057275" y="-929775"/>
            <a:chExt cx="2349881" cy="2062278"/>
          </a:xfrm>
        </p:grpSpPr>
        <p:sp>
          <p:nvSpPr>
            <p:cNvPr id="904" name="Google Shape;904;p33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33"/>
          <p:cNvGrpSpPr/>
          <p:nvPr/>
        </p:nvGrpSpPr>
        <p:grpSpPr>
          <a:xfrm>
            <a:off x="261538" y="4158700"/>
            <a:ext cx="796100" cy="633050"/>
            <a:chOff x="5898025" y="1440475"/>
            <a:chExt cx="796100" cy="633050"/>
          </a:xfrm>
        </p:grpSpPr>
        <p:sp>
          <p:nvSpPr>
            <p:cNvPr id="908" name="Google Shape;908;p33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3"/>
          <p:cNvGrpSpPr/>
          <p:nvPr/>
        </p:nvGrpSpPr>
        <p:grpSpPr>
          <a:xfrm>
            <a:off x="8037950" y="-171012"/>
            <a:ext cx="1818629" cy="1818629"/>
            <a:chOff x="-637600" y="4204225"/>
            <a:chExt cx="1818629" cy="1818629"/>
          </a:xfrm>
        </p:grpSpPr>
        <p:sp>
          <p:nvSpPr>
            <p:cNvPr id="916" name="Google Shape;916;p33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33"/>
          <p:cNvSpPr/>
          <p:nvPr/>
        </p:nvSpPr>
        <p:spPr>
          <a:xfrm>
            <a:off x="1224625" y="4791750"/>
            <a:ext cx="654045" cy="65849"/>
          </a:xfrm>
          <a:custGeom>
            <a:avLst/>
            <a:gdLst/>
            <a:ahLst/>
            <a:cxnLst/>
            <a:rect l="l" t="t" r="r" b="b"/>
            <a:pathLst>
              <a:path w="5145" h="518" fill="none" extrusionOk="0">
                <a:moveTo>
                  <a:pt x="5144" y="518"/>
                </a:moveTo>
                <a:cubicBezTo>
                  <a:pt x="4631" y="518"/>
                  <a:pt x="4631" y="1"/>
                  <a:pt x="4118" y="1"/>
                </a:cubicBezTo>
                <a:cubicBezTo>
                  <a:pt x="3601" y="1"/>
                  <a:pt x="3601" y="518"/>
                  <a:pt x="3088" y="518"/>
                </a:cubicBezTo>
                <a:cubicBezTo>
                  <a:pt x="2575" y="518"/>
                  <a:pt x="2575" y="1"/>
                  <a:pt x="2057" y="1"/>
                </a:cubicBezTo>
                <a:cubicBezTo>
                  <a:pt x="1544" y="1"/>
                  <a:pt x="1544" y="518"/>
                  <a:pt x="1031" y="518"/>
                </a:cubicBezTo>
                <a:cubicBezTo>
                  <a:pt x="514" y="518"/>
                  <a:pt x="514" y="1"/>
                  <a:pt x="1" y="1"/>
                </a:cubicBezTo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" name="Google Shape;919;p33"/>
          <p:cNvGrpSpPr/>
          <p:nvPr/>
        </p:nvGrpSpPr>
        <p:grpSpPr>
          <a:xfrm>
            <a:off x="7894759" y="4673191"/>
            <a:ext cx="704185" cy="184398"/>
            <a:chOff x="1365250" y="1915800"/>
            <a:chExt cx="232750" cy="60950"/>
          </a:xfrm>
        </p:grpSpPr>
        <p:sp>
          <p:nvSpPr>
            <p:cNvPr id="920" name="Google Shape;920;p33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7" y="0"/>
                  </a:moveTo>
                  <a:cubicBezTo>
                    <a:pt x="2014" y="0"/>
                    <a:pt x="1920" y="36"/>
                    <a:pt x="1847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3" y="2402"/>
                    <a:pt x="307" y="2437"/>
                    <a:pt x="401" y="2437"/>
                  </a:cubicBezTo>
                  <a:cubicBezTo>
                    <a:pt x="495" y="2437"/>
                    <a:pt x="589" y="2402"/>
                    <a:pt x="659" y="2331"/>
                  </a:cubicBezTo>
                  <a:lnTo>
                    <a:pt x="2364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4" y="109"/>
                  </a:cubicBezTo>
                  <a:cubicBezTo>
                    <a:pt x="2294" y="36"/>
                    <a:pt x="2201" y="0"/>
                    <a:pt x="2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45070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1" y="0"/>
                  </a:moveTo>
                  <a:cubicBezTo>
                    <a:pt x="307" y="0"/>
                    <a:pt x="213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47" y="2331"/>
                  </a:lnTo>
                  <a:cubicBezTo>
                    <a:pt x="1920" y="2402"/>
                    <a:pt x="2014" y="2437"/>
                    <a:pt x="2107" y="2437"/>
                  </a:cubicBezTo>
                  <a:cubicBezTo>
                    <a:pt x="2201" y="2437"/>
                    <a:pt x="2294" y="2402"/>
                    <a:pt x="2364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4" y="1814"/>
                  </a:cubicBezTo>
                  <a:lnTo>
                    <a:pt x="659" y="109"/>
                  </a:lnTo>
                  <a:cubicBezTo>
                    <a:pt x="589" y="36"/>
                    <a:pt x="495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2108" y="0"/>
                  </a:moveTo>
                  <a:cubicBezTo>
                    <a:pt x="2015" y="0"/>
                    <a:pt x="1922" y="36"/>
                    <a:pt x="1851" y="109"/>
                  </a:cubicBezTo>
                  <a:lnTo>
                    <a:pt x="142" y="1814"/>
                  </a:lnTo>
                  <a:cubicBezTo>
                    <a:pt x="1" y="1956"/>
                    <a:pt x="1" y="2190"/>
                    <a:pt x="142" y="2331"/>
                  </a:cubicBezTo>
                  <a:cubicBezTo>
                    <a:pt x="215" y="2402"/>
                    <a:pt x="309" y="2437"/>
                    <a:pt x="402" y="2437"/>
                  </a:cubicBezTo>
                  <a:cubicBezTo>
                    <a:pt x="496" y="2437"/>
                    <a:pt x="589" y="2402"/>
                    <a:pt x="659" y="2331"/>
                  </a:cubicBezTo>
                  <a:lnTo>
                    <a:pt x="2368" y="626"/>
                  </a:lnTo>
                  <a:cubicBezTo>
                    <a:pt x="2437" y="554"/>
                    <a:pt x="2473" y="461"/>
                    <a:pt x="2473" y="368"/>
                  </a:cubicBezTo>
                  <a:cubicBezTo>
                    <a:pt x="2473" y="275"/>
                    <a:pt x="2437" y="178"/>
                    <a:pt x="2368" y="109"/>
                  </a:cubicBezTo>
                  <a:cubicBezTo>
                    <a:pt x="2296" y="36"/>
                    <a:pt x="2202" y="0"/>
                    <a:pt x="2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365250" y="1915800"/>
              <a:ext cx="61850" cy="60950"/>
            </a:xfrm>
            <a:custGeom>
              <a:avLst/>
              <a:gdLst/>
              <a:ahLst/>
              <a:cxnLst/>
              <a:rect l="l" t="t" r="r" b="b"/>
              <a:pathLst>
                <a:path w="2474" h="2438" extrusionOk="0">
                  <a:moveTo>
                    <a:pt x="402" y="0"/>
                  </a:moveTo>
                  <a:cubicBezTo>
                    <a:pt x="309" y="0"/>
                    <a:pt x="215" y="36"/>
                    <a:pt x="142" y="109"/>
                  </a:cubicBezTo>
                  <a:cubicBezTo>
                    <a:pt x="1" y="251"/>
                    <a:pt x="1" y="481"/>
                    <a:pt x="142" y="626"/>
                  </a:cubicBezTo>
                  <a:lnTo>
                    <a:pt x="1851" y="2331"/>
                  </a:lnTo>
                  <a:cubicBezTo>
                    <a:pt x="1922" y="2402"/>
                    <a:pt x="2015" y="2437"/>
                    <a:pt x="2108" y="2437"/>
                  </a:cubicBezTo>
                  <a:cubicBezTo>
                    <a:pt x="2202" y="2437"/>
                    <a:pt x="2296" y="2402"/>
                    <a:pt x="2368" y="2331"/>
                  </a:cubicBezTo>
                  <a:cubicBezTo>
                    <a:pt x="2437" y="2259"/>
                    <a:pt x="2473" y="2166"/>
                    <a:pt x="2473" y="2073"/>
                  </a:cubicBezTo>
                  <a:cubicBezTo>
                    <a:pt x="2473" y="1980"/>
                    <a:pt x="2437" y="1887"/>
                    <a:pt x="2368" y="1814"/>
                  </a:cubicBezTo>
                  <a:lnTo>
                    <a:pt x="659" y="109"/>
                  </a:lnTo>
                  <a:cubicBezTo>
                    <a:pt x="589" y="36"/>
                    <a:pt x="496" y="0"/>
                    <a:pt x="4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2111" y="0"/>
                  </a:moveTo>
                  <a:cubicBezTo>
                    <a:pt x="2018" y="0"/>
                    <a:pt x="1924" y="36"/>
                    <a:pt x="1851" y="109"/>
                  </a:cubicBezTo>
                  <a:lnTo>
                    <a:pt x="146" y="1814"/>
                  </a:lnTo>
                  <a:cubicBezTo>
                    <a:pt x="1" y="1956"/>
                    <a:pt x="1" y="2190"/>
                    <a:pt x="146" y="2331"/>
                  </a:cubicBezTo>
                  <a:cubicBezTo>
                    <a:pt x="217" y="2402"/>
                    <a:pt x="311" y="2437"/>
                    <a:pt x="405" y="2437"/>
                  </a:cubicBezTo>
                  <a:cubicBezTo>
                    <a:pt x="499" y="2437"/>
                    <a:pt x="593" y="2402"/>
                    <a:pt x="663" y="2331"/>
                  </a:cubicBezTo>
                  <a:lnTo>
                    <a:pt x="2368" y="626"/>
                  </a:lnTo>
                  <a:cubicBezTo>
                    <a:pt x="2441" y="554"/>
                    <a:pt x="2478" y="461"/>
                    <a:pt x="2478" y="368"/>
                  </a:cubicBezTo>
                  <a:cubicBezTo>
                    <a:pt x="2478" y="275"/>
                    <a:pt x="2441" y="178"/>
                    <a:pt x="2368" y="109"/>
                  </a:cubicBezTo>
                  <a:cubicBezTo>
                    <a:pt x="2298" y="36"/>
                    <a:pt x="2205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536050" y="1915800"/>
              <a:ext cx="61950" cy="60950"/>
            </a:xfrm>
            <a:custGeom>
              <a:avLst/>
              <a:gdLst/>
              <a:ahLst/>
              <a:cxnLst/>
              <a:rect l="l" t="t" r="r" b="b"/>
              <a:pathLst>
                <a:path w="2478" h="2438" extrusionOk="0">
                  <a:moveTo>
                    <a:pt x="405" y="0"/>
                  </a:moveTo>
                  <a:cubicBezTo>
                    <a:pt x="311" y="0"/>
                    <a:pt x="217" y="36"/>
                    <a:pt x="146" y="109"/>
                  </a:cubicBezTo>
                  <a:cubicBezTo>
                    <a:pt x="1" y="251"/>
                    <a:pt x="1" y="481"/>
                    <a:pt x="146" y="626"/>
                  </a:cubicBezTo>
                  <a:lnTo>
                    <a:pt x="1851" y="2331"/>
                  </a:lnTo>
                  <a:cubicBezTo>
                    <a:pt x="1924" y="2402"/>
                    <a:pt x="2018" y="2437"/>
                    <a:pt x="2111" y="2437"/>
                  </a:cubicBezTo>
                  <a:cubicBezTo>
                    <a:pt x="2205" y="2437"/>
                    <a:pt x="2298" y="2402"/>
                    <a:pt x="2368" y="2331"/>
                  </a:cubicBezTo>
                  <a:cubicBezTo>
                    <a:pt x="2441" y="2259"/>
                    <a:pt x="2478" y="2166"/>
                    <a:pt x="2478" y="2073"/>
                  </a:cubicBezTo>
                  <a:cubicBezTo>
                    <a:pt x="2478" y="1980"/>
                    <a:pt x="2441" y="1887"/>
                    <a:pt x="2368" y="1814"/>
                  </a:cubicBezTo>
                  <a:lnTo>
                    <a:pt x="663" y="109"/>
                  </a:lnTo>
                  <a:cubicBezTo>
                    <a:pt x="593" y="36"/>
                    <a:pt x="499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33"/>
          <p:cNvSpPr/>
          <p:nvPr/>
        </p:nvSpPr>
        <p:spPr>
          <a:xfrm>
            <a:off x="8681913" y="4247150"/>
            <a:ext cx="184400" cy="184400"/>
          </a:xfrm>
          <a:custGeom>
            <a:avLst/>
            <a:gdLst/>
            <a:ahLst/>
            <a:cxnLst/>
            <a:rect l="l" t="t" r="r" b="b"/>
            <a:pathLst>
              <a:path w="1932" h="1932" fill="none" extrusionOk="0">
                <a:moveTo>
                  <a:pt x="347" y="1592"/>
                </a:moveTo>
                <a:cubicBezTo>
                  <a:pt x="691" y="1932"/>
                  <a:pt x="1248" y="1932"/>
                  <a:pt x="1592" y="1588"/>
                </a:cubicBezTo>
                <a:cubicBezTo>
                  <a:pt x="1931" y="1241"/>
                  <a:pt x="1931" y="683"/>
                  <a:pt x="1588" y="344"/>
                </a:cubicBezTo>
                <a:cubicBezTo>
                  <a:pt x="1240" y="0"/>
                  <a:pt x="683" y="0"/>
                  <a:pt x="343" y="348"/>
                </a:cubicBezTo>
                <a:cubicBezTo>
                  <a:pt x="0" y="691"/>
                  <a:pt x="4" y="1249"/>
                  <a:pt x="347" y="1592"/>
                </a:cubicBezTo>
                <a:close/>
              </a:path>
            </a:pathLst>
          </a:custGeom>
          <a:noFill/>
          <a:ln w="285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3" r:id="rId6"/>
    <p:sldLayoutId id="2147483672" r:id="rId7"/>
    <p:sldLayoutId id="2147483678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0.png"/><Relationship Id="rId4" Type="http://schemas.openxmlformats.org/officeDocument/2006/relationships/image" Target="../media/image151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0.xml"/><Relationship Id="rId21" Type="http://schemas.openxmlformats.org/officeDocument/2006/relationships/customXml" Target="../ink/ink532.xml"/><Relationship Id="rId42" Type="http://schemas.openxmlformats.org/officeDocument/2006/relationships/image" Target="../media/image550.png"/><Relationship Id="rId63" Type="http://schemas.openxmlformats.org/officeDocument/2006/relationships/customXml" Target="../ink/ink553.xml"/><Relationship Id="rId84" Type="http://schemas.openxmlformats.org/officeDocument/2006/relationships/image" Target="../media/image571.png"/><Relationship Id="rId138" Type="http://schemas.openxmlformats.org/officeDocument/2006/relationships/image" Target="../media/image598.png"/><Relationship Id="rId159" Type="http://schemas.openxmlformats.org/officeDocument/2006/relationships/customXml" Target="../ink/ink601.xml"/><Relationship Id="rId107" Type="http://schemas.openxmlformats.org/officeDocument/2006/relationships/customXml" Target="../ink/ink575.xml"/><Relationship Id="rId11" Type="http://schemas.openxmlformats.org/officeDocument/2006/relationships/customXml" Target="../ink/ink527.xml"/><Relationship Id="rId32" Type="http://schemas.openxmlformats.org/officeDocument/2006/relationships/image" Target="../media/image545.png"/><Relationship Id="rId53" Type="http://schemas.openxmlformats.org/officeDocument/2006/relationships/customXml" Target="../ink/ink548.xml"/><Relationship Id="rId74" Type="http://schemas.openxmlformats.org/officeDocument/2006/relationships/image" Target="../media/image566.png"/><Relationship Id="rId128" Type="http://schemas.openxmlformats.org/officeDocument/2006/relationships/image" Target="../media/image593.png"/><Relationship Id="rId149" Type="http://schemas.openxmlformats.org/officeDocument/2006/relationships/customXml" Target="../ink/ink596.xml"/><Relationship Id="rId5" Type="http://schemas.openxmlformats.org/officeDocument/2006/relationships/customXml" Target="../ink/ink524.xml"/><Relationship Id="rId95" Type="http://schemas.openxmlformats.org/officeDocument/2006/relationships/customXml" Target="../ink/ink569.xml"/><Relationship Id="rId160" Type="http://schemas.openxmlformats.org/officeDocument/2006/relationships/image" Target="../media/image609.png"/><Relationship Id="rId22" Type="http://schemas.openxmlformats.org/officeDocument/2006/relationships/image" Target="../media/image540.png"/><Relationship Id="rId43" Type="http://schemas.openxmlformats.org/officeDocument/2006/relationships/customXml" Target="../ink/ink543.xml"/><Relationship Id="rId64" Type="http://schemas.openxmlformats.org/officeDocument/2006/relationships/image" Target="../media/image561.png"/><Relationship Id="rId118" Type="http://schemas.openxmlformats.org/officeDocument/2006/relationships/image" Target="../media/image588.png"/><Relationship Id="rId139" Type="http://schemas.openxmlformats.org/officeDocument/2006/relationships/customXml" Target="../ink/ink591.xml"/><Relationship Id="rId85" Type="http://schemas.openxmlformats.org/officeDocument/2006/relationships/customXml" Target="../ink/ink564.xml"/><Relationship Id="rId150" Type="http://schemas.openxmlformats.org/officeDocument/2006/relationships/image" Target="../media/image604.png"/><Relationship Id="rId12" Type="http://schemas.openxmlformats.org/officeDocument/2006/relationships/image" Target="../media/image535.png"/><Relationship Id="rId17" Type="http://schemas.openxmlformats.org/officeDocument/2006/relationships/customXml" Target="../ink/ink530.xml"/><Relationship Id="rId33" Type="http://schemas.openxmlformats.org/officeDocument/2006/relationships/customXml" Target="../ink/ink538.xml"/><Relationship Id="rId38" Type="http://schemas.openxmlformats.org/officeDocument/2006/relationships/image" Target="../media/image548.png"/><Relationship Id="rId59" Type="http://schemas.openxmlformats.org/officeDocument/2006/relationships/customXml" Target="../ink/ink551.xml"/><Relationship Id="rId103" Type="http://schemas.openxmlformats.org/officeDocument/2006/relationships/customXml" Target="../ink/ink573.xml"/><Relationship Id="rId108" Type="http://schemas.openxmlformats.org/officeDocument/2006/relationships/image" Target="../media/image583.png"/><Relationship Id="rId124" Type="http://schemas.openxmlformats.org/officeDocument/2006/relationships/image" Target="../media/image591.png"/><Relationship Id="rId129" Type="http://schemas.openxmlformats.org/officeDocument/2006/relationships/customXml" Target="../ink/ink586.xml"/><Relationship Id="rId54" Type="http://schemas.openxmlformats.org/officeDocument/2006/relationships/image" Target="../media/image556.png"/><Relationship Id="rId70" Type="http://schemas.openxmlformats.org/officeDocument/2006/relationships/image" Target="../media/image564.png"/><Relationship Id="rId75" Type="http://schemas.openxmlformats.org/officeDocument/2006/relationships/customXml" Target="../ink/ink559.xml"/><Relationship Id="rId91" Type="http://schemas.openxmlformats.org/officeDocument/2006/relationships/customXml" Target="../ink/ink567.xml"/><Relationship Id="rId96" Type="http://schemas.openxmlformats.org/officeDocument/2006/relationships/image" Target="../media/image577.png"/><Relationship Id="rId140" Type="http://schemas.openxmlformats.org/officeDocument/2006/relationships/image" Target="../media/image599.png"/><Relationship Id="rId145" Type="http://schemas.openxmlformats.org/officeDocument/2006/relationships/customXml" Target="../ink/ink594.xml"/><Relationship Id="rId161" Type="http://schemas.openxmlformats.org/officeDocument/2006/relationships/customXml" Target="../ink/ink602.xml"/><Relationship Id="rId166" Type="http://schemas.openxmlformats.org/officeDocument/2006/relationships/image" Target="../media/image6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2.png"/><Relationship Id="rId23" Type="http://schemas.openxmlformats.org/officeDocument/2006/relationships/customXml" Target="../ink/ink533.xml"/><Relationship Id="rId28" Type="http://schemas.openxmlformats.org/officeDocument/2006/relationships/image" Target="../media/image543.png"/><Relationship Id="rId49" Type="http://schemas.openxmlformats.org/officeDocument/2006/relationships/customXml" Target="../ink/ink546.xml"/><Relationship Id="rId114" Type="http://schemas.openxmlformats.org/officeDocument/2006/relationships/image" Target="../media/image586.png"/><Relationship Id="rId119" Type="http://schemas.openxmlformats.org/officeDocument/2006/relationships/customXml" Target="../ink/ink581.xml"/><Relationship Id="rId44" Type="http://schemas.openxmlformats.org/officeDocument/2006/relationships/image" Target="../media/image551.png"/><Relationship Id="rId60" Type="http://schemas.openxmlformats.org/officeDocument/2006/relationships/image" Target="../media/image559.png"/><Relationship Id="rId65" Type="http://schemas.openxmlformats.org/officeDocument/2006/relationships/customXml" Target="../ink/ink554.xml"/><Relationship Id="rId81" Type="http://schemas.openxmlformats.org/officeDocument/2006/relationships/customXml" Target="../ink/ink562.xml"/><Relationship Id="rId86" Type="http://schemas.openxmlformats.org/officeDocument/2006/relationships/image" Target="../media/image572.png"/><Relationship Id="rId130" Type="http://schemas.openxmlformats.org/officeDocument/2006/relationships/image" Target="../media/image594.png"/><Relationship Id="rId135" Type="http://schemas.openxmlformats.org/officeDocument/2006/relationships/customXml" Target="../ink/ink589.xml"/><Relationship Id="rId151" Type="http://schemas.openxmlformats.org/officeDocument/2006/relationships/customXml" Target="../ink/ink597.xml"/><Relationship Id="rId156" Type="http://schemas.openxmlformats.org/officeDocument/2006/relationships/image" Target="../media/image607.png"/><Relationship Id="rId13" Type="http://schemas.openxmlformats.org/officeDocument/2006/relationships/customXml" Target="../ink/ink528.xml"/><Relationship Id="rId18" Type="http://schemas.openxmlformats.org/officeDocument/2006/relationships/image" Target="../media/image538.png"/><Relationship Id="rId39" Type="http://schemas.openxmlformats.org/officeDocument/2006/relationships/customXml" Target="../ink/ink541.xml"/><Relationship Id="rId109" Type="http://schemas.openxmlformats.org/officeDocument/2006/relationships/customXml" Target="../ink/ink576.xml"/><Relationship Id="rId34" Type="http://schemas.openxmlformats.org/officeDocument/2006/relationships/image" Target="../media/image546.png"/><Relationship Id="rId50" Type="http://schemas.openxmlformats.org/officeDocument/2006/relationships/image" Target="../media/image554.png"/><Relationship Id="rId55" Type="http://schemas.openxmlformats.org/officeDocument/2006/relationships/customXml" Target="../ink/ink549.xml"/><Relationship Id="rId76" Type="http://schemas.openxmlformats.org/officeDocument/2006/relationships/image" Target="../media/image567.png"/><Relationship Id="rId97" Type="http://schemas.openxmlformats.org/officeDocument/2006/relationships/customXml" Target="../ink/ink570.xml"/><Relationship Id="rId104" Type="http://schemas.openxmlformats.org/officeDocument/2006/relationships/image" Target="../media/image581.png"/><Relationship Id="rId120" Type="http://schemas.openxmlformats.org/officeDocument/2006/relationships/image" Target="../media/image589.png"/><Relationship Id="rId125" Type="http://schemas.openxmlformats.org/officeDocument/2006/relationships/customXml" Target="../ink/ink584.xml"/><Relationship Id="rId141" Type="http://schemas.openxmlformats.org/officeDocument/2006/relationships/customXml" Target="../ink/ink592.xml"/><Relationship Id="rId146" Type="http://schemas.openxmlformats.org/officeDocument/2006/relationships/image" Target="../media/image602.png"/><Relationship Id="rId167" Type="http://schemas.openxmlformats.org/officeDocument/2006/relationships/image" Target="../media/image613.png"/><Relationship Id="rId7" Type="http://schemas.openxmlformats.org/officeDocument/2006/relationships/customXml" Target="../ink/ink525.xml"/><Relationship Id="rId71" Type="http://schemas.openxmlformats.org/officeDocument/2006/relationships/customXml" Target="../ink/ink557.xml"/><Relationship Id="rId92" Type="http://schemas.openxmlformats.org/officeDocument/2006/relationships/image" Target="../media/image575.png"/><Relationship Id="rId162" Type="http://schemas.openxmlformats.org/officeDocument/2006/relationships/image" Target="../media/image610.png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536.xml"/><Relationship Id="rId24" Type="http://schemas.openxmlformats.org/officeDocument/2006/relationships/image" Target="../media/image541.png"/><Relationship Id="rId40" Type="http://schemas.openxmlformats.org/officeDocument/2006/relationships/image" Target="../media/image549.png"/><Relationship Id="rId45" Type="http://schemas.openxmlformats.org/officeDocument/2006/relationships/customXml" Target="../ink/ink544.xml"/><Relationship Id="rId66" Type="http://schemas.openxmlformats.org/officeDocument/2006/relationships/image" Target="../media/image562.png"/><Relationship Id="rId87" Type="http://schemas.openxmlformats.org/officeDocument/2006/relationships/customXml" Target="../ink/ink565.xml"/><Relationship Id="rId110" Type="http://schemas.openxmlformats.org/officeDocument/2006/relationships/image" Target="../media/image584.png"/><Relationship Id="rId115" Type="http://schemas.openxmlformats.org/officeDocument/2006/relationships/customXml" Target="../ink/ink579.xml"/><Relationship Id="rId131" Type="http://schemas.openxmlformats.org/officeDocument/2006/relationships/customXml" Target="../ink/ink587.xml"/><Relationship Id="rId136" Type="http://schemas.openxmlformats.org/officeDocument/2006/relationships/image" Target="../media/image597.png"/><Relationship Id="rId157" Type="http://schemas.openxmlformats.org/officeDocument/2006/relationships/customXml" Target="../ink/ink600.xml"/><Relationship Id="rId61" Type="http://schemas.openxmlformats.org/officeDocument/2006/relationships/customXml" Target="../ink/ink552.xml"/><Relationship Id="rId82" Type="http://schemas.openxmlformats.org/officeDocument/2006/relationships/image" Target="../media/image570.png"/><Relationship Id="rId152" Type="http://schemas.openxmlformats.org/officeDocument/2006/relationships/image" Target="../media/image605.png"/><Relationship Id="rId19" Type="http://schemas.openxmlformats.org/officeDocument/2006/relationships/customXml" Target="../ink/ink531.xml"/><Relationship Id="rId14" Type="http://schemas.openxmlformats.org/officeDocument/2006/relationships/image" Target="../media/image536.png"/><Relationship Id="rId30" Type="http://schemas.openxmlformats.org/officeDocument/2006/relationships/image" Target="../media/image544.png"/><Relationship Id="rId35" Type="http://schemas.openxmlformats.org/officeDocument/2006/relationships/customXml" Target="../ink/ink539.xml"/><Relationship Id="rId56" Type="http://schemas.openxmlformats.org/officeDocument/2006/relationships/image" Target="../media/image557.png"/><Relationship Id="rId77" Type="http://schemas.openxmlformats.org/officeDocument/2006/relationships/customXml" Target="../ink/ink560.xml"/><Relationship Id="rId100" Type="http://schemas.openxmlformats.org/officeDocument/2006/relationships/image" Target="../media/image579.png"/><Relationship Id="rId105" Type="http://schemas.openxmlformats.org/officeDocument/2006/relationships/customXml" Target="../ink/ink574.xml"/><Relationship Id="rId126" Type="http://schemas.openxmlformats.org/officeDocument/2006/relationships/image" Target="../media/image592.png"/><Relationship Id="rId147" Type="http://schemas.openxmlformats.org/officeDocument/2006/relationships/customXml" Target="../ink/ink595.xml"/><Relationship Id="rId8" Type="http://schemas.openxmlformats.org/officeDocument/2006/relationships/image" Target="../media/image533.png"/><Relationship Id="rId51" Type="http://schemas.openxmlformats.org/officeDocument/2006/relationships/customXml" Target="../ink/ink547.xml"/><Relationship Id="rId72" Type="http://schemas.openxmlformats.org/officeDocument/2006/relationships/image" Target="../media/image565.png"/><Relationship Id="rId93" Type="http://schemas.openxmlformats.org/officeDocument/2006/relationships/customXml" Target="../ink/ink568.xml"/><Relationship Id="rId98" Type="http://schemas.openxmlformats.org/officeDocument/2006/relationships/image" Target="../media/image578.png"/><Relationship Id="rId121" Type="http://schemas.openxmlformats.org/officeDocument/2006/relationships/customXml" Target="../ink/ink582.xml"/><Relationship Id="rId142" Type="http://schemas.openxmlformats.org/officeDocument/2006/relationships/image" Target="../media/image600.png"/><Relationship Id="rId163" Type="http://schemas.openxmlformats.org/officeDocument/2006/relationships/customXml" Target="../ink/ink603.xml"/><Relationship Id="rId3" Type="http://schemas.openxmlformats.org/officeDocument/2006/relationships/image" Target="../media/image531.png"/><Relationship Id="rId25" Type="http://schemas.openxmlformats.org/officeDocument/2006/relationships/customXml" Target="../ink/ink534.xml"/><Relationship Id="rId46" Type="http://schemas.openxmlformats.org/officeDocument/2006/relationships/image" Target="../media/image552.png"/><Relationship Id="rId67" Type="http://schemas.openxmlformats.org/officeDocument/2006/relationships/customXml" Target="../ink/ink555.xml"/><Relationship Id="rId116" Type="http://schemas.openxmlformats.org/officeDocument/2006/relationships/image" Target="../media/image587.png"/><Relationship Id="rId137" Type="http://schemas.openxmlformats.org/officeDocument/2006/relationships/customXml" Target="../ink/ink590.xml"/><Relationship Id="rId158" Type="http://schemas.openxmlformats.org/officeDocument/2006/relationships/image" Target="../media/image608.png"/><Relationship Id="rId20" Type="http://schemas.openxmlformats.org/officeDocument/2006/relationships/image" Target="../media/image539.png"/><Relationship Id="rId41" Type="http://schemas.openxmlformats.org/officeDocument/2006/relationships/customXml" Target="../ink/ink542.xml"/><Relationship Id="rId62" Type="http://schemas.openxmlformats.org/officeDocument/2006/relationships/image" Target="../media/image560.png"/><Relationship Id="rId83" Type="http://schemas.openxmlformats.org/officeDocument/2006/relationships/customXml" Target="../ink/ink563.xml"/><Relationship Id="rId88" Type="http://schemas.openxmlformats.org/officeDocument/2006/relationships/image" Target="../media/image573.png"/><Relationship Id="rId111" Type="http://schemas.openxmlformats.org/officeDocument/2006/relationships/customXml" Target="../ink/ink577.xml"/><Relationship Id="rId132" Type="http://schemas.openxmlformats.org/officeDocument/2006/relationships/image" Target="../media/image595.png"/><Relationship Id="rId153" Type="http://schemas.openxmlformats.org/officeDocument/2006/relationships/customXml" Target="../ink/ink598.xml"/><Relationship Id="rId15" Type="http://schemas.openxmlformats.org/officeDocument/2006/relationships/customXml" Target="../ink/ink529.xml"/><Relationship Id="rId36" Type="http://schemas.openxmlformats.org/officeDocument/2006/relationships/image" Target="../media/image547.png"/><Relationship Id="rId57" Type="http://schemas.openxmlformats.org/officeDocument/2006/relationships/customXml" Target="../ink/ink550.xml"/><Relationship Id="rId106" Type="http://schemas.openxmlformats.org/officeDocument/2006/relationships/image" Target="../media/image582.png"/><Relationship Id="rId127" Type="http://schemas.openxmlformats.org/officeDocument/2006/relationships/customXml" Target="../ink/ink585.xml"/><Relationship Id="rId10" Type="http://schemas.openxmlformats.org/officeDocument/2006/relationships/image" Target="../media/image534.png"/><Relationship Id="rId31" Type="http://schemas.openxmlformats.org/officeDocument/2006/relationships/customXml" Target="../ink/ink537.xml"/><Relationship Id="rId52" Type="http://schemas.openxmlformats.org/officeDocument/2006/relationships/image" Target="../media/image555.png"/><Relationship Id="rId73" Type="http://schemas.openxmlformats.org/officeDocument/2006/relationships/customXml" Target="../ink/ink558.xml"/><Relationship Id="rId78" Type="http://schemas.openxmlformats.org/officeDocument/2006/relationships/image" Target="../media/image568.png"/><Relationship Id="rId94" Type="http://schemas.openxmlformats.org/officeDocument/2006/relationships/image" Target="../media/image576.png"/><Relationship Id="rId99" Type="http://schemas.openxmlformats.org/officeDocument/2006/relationships/customXml" Target="../ink/ink571.xml"/><Relationship Id="rId101" Type="http://schemas.openxmlformats.org/officeDocument/2006/relationships/customXml" Target="../ink/ink572.xml"/><Relationship Id="rId122" Type="http://schemas.openxmlformats.org/officeDocument/2006/relationships/image" Target="../media/image590.png"/><Relationship Id="rId143" Type="http://schemas.openxmlformats.org/officeDocument/2006/relationships/customXml" Target="../ink/ink593.xml"/><Relationship Id="rId148" Type="http://schemas.openxmlformats.org/officeDocument/2006/relationships/image" Target="../media/image603.png"/><Relationship Id="rId164" Type="http://schemas.openxmlformats.org/officeDocument/2006/relationships/image" Target="../media/image611.png"/><Relationship Id="rId4" Type="http://schemas.microsoft.com/office/2007/relationships/hdphoto" Target="../media/hdphoto4.wdp"/><Relationship Id="rId9" Type="http://schemas.openxmlformats.org/officeDocument/2006/relationships/customXml" Target="../ink/ink526.xml"/><Relationship Id="rId26" Type="http://schemas.openxmlformats.org/officeDocument/2006/relationships/image" Target="../media/image542.png"/><Relationship Id="rId47" Type="http://schemas.openxmlformats.org/officeDocument/2006/relationships/customXml" Target="../ink/ink545.xml"/><Relationship Id="rId68" Type="http://schemas.openxmlformats.org/officeDocument/2006/relationships/image" Target="../media/image563.png"/><Relationship Id="rId89" Type="http://schemas.openxmlformats.org/officeDocument/2006/relationships/customXml" Target="../ink/ink566.xml"/><Relationship Id="rId112" Type="http://schemas.openxmlformats.org/officeDocument/2006/relationships/image" Target="../media/image585.png"/><Relationship Id="rId133" Type="http://schemas.openxmlformats.org/officeDocument/2006/relationships/customXml" Target="../ink/ink588.xml"/><Relationship Id="rId154" Type="http://schemas.openxmlformats.org/officeDocument/2006/relationships/image" Target="../media/image606.png"/><Relationship Id="rId16" Type="http://schemas.openxmlformats.org/officeDocument/2006/relationships/image" Target="../media/image537.png"/><Relationship Id="rId37" Type="http://schemas.openxmlformats.org/officeDocument/2006/relationships/customXml" Target="../ink/ink540.xml"/><Relationship Id="rId58" Type="http://schemas.openxmlformats.org/officeDocument/2006/relationships/image" Target="../media/image558.png"/><Relationship Id="rId79" Type="http://schemas.openxmlformats.org/officeDocument/2006/relationships/customXml" Target="../ink/ink561.xml"/><Relationship Id="rId102" Type="http://schemas.openxmlformats.org/officeDocument/2006/relationships/image" Target="../media/image580.png"/><Relationship Id="rId123" Type="http://schemas.openxmlformats.org/officeDocument/2006/relationships/customXml" Target="../ink/ink583.xml"/><Relationship Id="rId144" Type="http://schemas.openxmlformats.org/officeDocument/2006/relationships/image" Target="../media/image601.png"/><Relationship Id="rId90" Type="http://schemas.openxmlformats.org/officeDocument/2006/relationships/image" Target="../media/image574.png"/><Relationship Id="rId165" Type="http://schemas.openxmlformats.org/officeDocument/2006/relationships/customXml" Target="../ink/ink604.xml"/><Relationship Id="rId27" Type="http://schemas.openxmlformats.org/officeDocument/2006/relationships/customXml" Target="../ink/ink535.xml"/><Relationship Id="rId48" Type="http://schemas.openxmlformats.org/officeDocument/2006/relationships/image" Target="../media/image553.png"/><Relationship Id="rId69" Type="http://schemas.openxmlformats.org/officeDocument/2006/relationships/customXml" Target="../ink/ink556.xml"/><Relationship Id="rId113" Type="http://schemas.openxmlformats.org/officeDocument/2006/relationships/customXml" Target="../ink/ink578.xml"/><Relationship Id="rId134" Type="http://schemas.openxmlformats.org/officeDocument/2006/relationships/image" Target="../media/image596.png"/><Relationship Id="rId80" Type="http://schemas.openxmlformats.org/officeDocument/2006/relationships/image" Target="../media/image569.png"/><Relationship Id="rId155" Type="http://schemas.openxmlformats.org/officeDocument/2006/relationships/customXml" Target="../ink/ink59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.png"/><Relationship Id="rId3" Type="http://schemas.openxmlformats.org/officeDocument/2006/relationships/image" Target="../media/image614.png"/><Relationship Id="rId7" Type="http://schemas.openxmlformats.org/officeDocument/2006/relationships/image" Target="../media/image22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4" Type="http://schemas.openxmlformats.org/officeDocument/2006/relationships/image" Target="../media/image615.png"/><Relationship Id="rId9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5.xml"/><Relationship Id="rId21" Type="http://schemas.openxmlformats.org/officeDocument/2006/relationships/image" Target="../media/image628.png"/><Relationship Id="rId42" Type="http://schemas.openxmlformats.org/officeDocument/2006/relationships/customXml" Target="../ink/ink623.xml"/><Relationship Id="rId47" Type="http://schemas.openxmlformats.org/officeDocument/2006/relationships/image" Target="../media/image641.png"/><Relationship Id="rId63" Type="http://schemas.openxmlformats.org/officeDocument/2006/relationships/image" Target="../media/image649.png"/><Relationship Id="rId68" Type="http://schemas.openxmlformats.org/officeDocument/2006/relationships/customXml" Target="../ink/ink636.xml"/><Relationship Id="rId84" Type="http://schemas.openxmlformats.org/officeDocument/2006/relationships/customXml" Target="../ink/ink644.xml"/><Relationship Id="rId16" Type="http://schemas.openxmlformats.org/officeDocument/2006/relationships/customXml" Target="../ink/ink610.xml"/><Relationship Id="rId11" Type="http://schemas.openxmlformats.org/officeDocument/2006/relationships/image" Target="../media/image623.png"/><Relationship Id="rId32" Type="http://schemas.openxmlformats.org/officeDocument/2006/relationships/customXml" Target="../ink/ink618.xml"/><Relationship Id="rId37" Type="http://schemas.openxmlformats.org/officeDocument/2006/relationships/image" Target="../media/image636.png"/><Relationship Id="rId53" Type="http://schemas.openxmlformats.org/officeDocument/2006/relationships/image" Target="../media/image644.png"/><Relationship Id="rId58" Type="http://schemas.openxmlformats.org/officeDocument/2006/relationships/customXml" Target="../ink/ink631.xml"/><Relationship Id="rId74" Type="http://schemas.openxmlformats.org/officeDocument/2006/relationships/customXml" Target="../ink/ink639.xml"/><Relationship Id="rId79" Type="http://schemas.openxmlformats.org/officeDocument/2006/relationships/image" Target="../media/image657.png"/><Relationship Id="rId5" Type="http://schemas.microsoft.com/office/2007/relationships/hdphoto" Target="../media/hdphoto6.wdp"/><Relationship Id="rId19" Type="http://schemas.openxmlformats.org/officeDocument/2006/relationships/image" Target="../media/image627.png"/><Relationship Id="rId14" Type="http://schemas.openxmlformats.org/officeDocument/2006/relationships/customXml" Target="../ink/ink609.xml"/><Relationship Id="rId22" Type="http://schemas.openxmlformats.org/officeDocument/2006/relationships/customXml" Target="../ink/ink613.xml"/><Relationship Id="rId27" Type="http://schemas.openxmlformats.org/officeDocument/2006/relationships/image" Target="../media/image631.png"/><Relationship Id="rId30" Type="http://schemas.openxmlformats.org/officeDocument/2006/relationships/customXml" Target="../ink/ink617.xml"/><Relationship Id="rId35" Type="http://schemas.openxmlformats.org/officeDocument/2006/relationships/image" Target="../media/image635.png"/><Relationship Id="rId43" Type="http://schemas.openxmlformats.org/officeDocument/2006/relationships/image" Target="../media/image639.png"/><Relationship Id="rId48" Type="http://schemas.openxmlformats.org/officeDocument/2006/relationships/customXml" Target="../ink/ink626.xml"/><Relationship Id="rId56" Type="http://schemas.openxmlformats.org/officeDocument/2006/relationships/customXml" Target="../ink/ink630.xml"/><Relationship Id="rId64" Type="http://schemas.openxmlformats.org/officeDocument/2006/relationships/customXml" Target="../ink/ink634.xml"/><Relationship Id="rId69" Type="http://schemas.openxmlformats.org/officeDocument/2006/relationships/image" Target="../media/image652.png"/><Relationship Id="rId77" Type="http://schemas.openxmlformats.org/officeDocument/2006/relationships/image" Target="../media/image656.png"/><Relationship Id="rId8" Type="http://schemas.openxmlformats.org/officeDocument/2006/relationships/customXml" Target="../ink/ink606.xml"/><Relationship Id="rId51" Type="http://schemas.openxmlformats.org/officeDocument/2006/relationships/image" Target="../media/image643.png"/><Relationship Id="rId72" Type="http://schemas.openxmlformats.org/officeDocument/2006/relationships/customXml" Target="../ink/ink638.xml"/><Relationship Id="rId80" Type="http://schemas.openxmlformats.org/officeDocument/2006/relationships/customXml" Target="../ink/ink642.xml"/><Relationship Id="rId85" Type="http://schemas.openxmlformats.org/officeDocument/2006/relationships/image" Target="../media/image660.png"/><Relationship Id="rId3" Type="http://schemas.openxmlformats.org/officeDocument/2006/relationships/image" Target="../media/image619.png"/><Relationship Id="rId12" Type="http://schemas.openxmlformats.org/officeDocument/2006/relationships/customXml" Target="../ink/ink608.xml"/><Relationship Id="rId17" Type="http://schemas.openxmlformats.org/officeDocument/2006/relationships/image" Target="../media/image626.png"/><Relationship Id="rId25" Type="http://schemas.openxmlformats.org/officeDocument/2006/relationships/image" Target="../media/image630.png"/><Relationship Id="rId33" Type="http://schemas.openxmlformats.org/officeDocument/2006/relationships/image" Target="../media/image634.png"/><Relationship Id="rId38" Type="http://schemas.openxmlformats.org/officeDocument/2006/relationships/customXml" Target="../ink/ink621.xml"/><Relationship Id="rId46" Type="http://schemas.openxmlformats.org/officeDocument/2006/relationships/customXml" Target="../ink/ink625.xml"/><Relationship Id="rId59" Type="http://schemas.openxmlformats.org/officeDocument/2006/relationships/image" Target="../media/image647.png"/><Relationship Id="rId67" Type="http://schemas.openxmlformats.org/officeDocument/2006/relationships/image" Target="../media/image651.png"/><Relationship Id="rId20" Type="http://schemas.openxmlformats.org/officeDocument/2006/relationships/customXml" Target="../ink/ink612.xml"/><Relationship Id="rId41" Type="http://schemas.openxmlformats.org/officeDocument/2006/relationships/image" Target="../media/image638.png"/><Relationship Id="rId54" Type="http://schemas.openxmlformats.org/officeDocument/2006/relationships/customXml" Target="../ink/ink629.xml"/><Relationship Id="rId62" Type="http://schemas.openxmlformats.org/officeDocument/2006/relationships/customXml" Target="../ink/ink633.xml"/><Relationship Id="rId70" Type="http://schemas.openxmlformats.org/officeDocument/2006/relationships/customXml" Target="../ink/ink637.xml"/><Relationship Id="rId75" Type="http://schemas.openxmlformats.org/officeDocument/2006/relationships/image" Target="../media/image655.png"/><Relationship Id="rId83" Type="http://schemas.openxmlformats.org/officeDocument/2006/relationships/image" Target="../media/image659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05.xml"/><Relationship Id="rId15" Type="http://schemas.openxmlformats.org/officeDocument/2006/relationships/image" Target="../media/image625.png"/><Relationship Id="rId23" Type="http://schemas.openxmlformats.org/officeDocument/2006/relationships/image" Target="../media/image629.png"/><Relationship Id="rId28" Type="http://schemas.openxmlformats.org/officeDocument/2006/relationships/customXml" Target="../ink/ink616.xml"/><Relationship Id="rId36" Type="http://schemas.openxmlformats.org/officeDocument/2006/relationships/customXml" Target="../ink/ink620.xml"/><Relationship Id="rId49" Type="http://schemas.openxmlformats.org/officeDocument/2006/relationships/image" Target="../media/image642.png"/><Relationship Id="rId57" Type="http://schemas.openxmlformats.org/officeDocument/2006/relationships/image" Target="../media/image646.png"/><Relationship Id="rId10" Type="http://schemas.openxmlformats.org/officeDocument/2006/relationships/customXml" Target="../ink/ink607.xml"/><Relationship Id="rId31" Type="http://schemas.openxmlformats.org/officeDocument/2006/relationships/image" Target="../media/image633.png"/><Relationship Id="rId44" Type="http://schemas.openxmlformats.org/officeDocument/2006/relationships/customXml" Target="../ink/ink624.xml"/><Relationship Id="rId52" Type="http://schemas.openxmlformats.org/officeDocument/2006/relationships/customXml" Target="../ink/ink628.xml"/><Relationship Id="rId60" Type="http://schemas.openxmlformats.org/officeDocument/2006/relationships/customXml" Target="../ink/ink632.xml"/><Relationship Id="rId65" Type="http://schemas.openxmlformats.org/officeDocument/2006/relationships/image" Target="../media/image650.png"/><Relationship Id="rId73" Type="http://schemas.openxmlformats.org/officeDocument/2006/relationships/image" Target="../media/image654.png"/><Relationship Id="rId78" Type="http://schemas.openxmlformats.org/officeDocument/2006/relationships/customXml" Target="../ink/ink641.xml"/><Relationship Id="rId81" Type="http://schemas.openxmlformats.org/officeDocument/2006/relationships/image" Target="../media/image658.png"/><Relationship Id="rId4" Type="http://schemas.openxmlformats.org/officeDocument/2006/relationships/image" Target="../media/image620.png"/><Relationship Id="rId9" Type="http://schemas.openxmlformats.org/officeDocument/2006/relationships/image" Target="../media/image622.png"/><Relationship Id="rId13" Type="http://schemas.openxmlformats.org/officeDocument/2006/relationships/image" Target="../media/image624.png"/><Relationship Id="rId18" Type="http://schemas.openxmlformats.org/officeDocument/2006/relationships/customXml" Target="../ink/ink611.xml"/><Relationship Id="rId39" Type="http://schemas.openxmlformats.org/officeDocument/2006/relationships/image" Target="../media/image637.png"/><Relationship Id="rId34" Type="http://schemas.openxmlformats.org/officeDocument/2006/relationships/customXml" Target="../ink/ink619.xml"/><Relationship Id="rId50" Type="http://schemas.openxmlformats.org/officeDocument/2006/relationships/customXml" Target="../ink/ink627.xml"/><Relationship Id="rId55" Type="http://schemas.openxmlformats.org/officeDocument/2006/relationships/image" Target="../media/image645.png"/><Relationship Id="rId76" Type="http://schemas.openxmlformats.org/officeDocument/2006/relationships/customXml" Target="../ink/ink640.xml"/><Relationship Id="rId7" Type="http://schemas.openxmlformats.org/officeDocument/2006/relationships/image" Target="../media/image621.png"/><Relationship Id="rId71" Type="http://schemas.openxmlformats.org/officeDocument/2006/relationships/image" Target="../media/image653.pn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632.png"/><Relationship Id="rId24" Type="http://schemas.openxmlformats.org/officeDocument/2006/relationships/customXml" Target="../ink/ink614.xml"/><Relationship Id="rId40" Type="http://schemas.openxmlformats.org/officeDocument/2006/relationships/customXml" Target="../ink/ink622.xml"/><Relationship Id="rId45" Type="http://schemas.openxmlformats.org/officeDocument/2006/relationships/image" Target="../media/image640.png"/><Relationship Id="rId66" Type="http://schemas.openxmlformats.org/officeDocument/2006/relationships/customXml" Target="../ink/ink635.xml"/><Relationship Id="rId61" Type="http://schemas.openxmlformats.org/officeDocument/2006/relationships/image" Target="../media/image648.png"/><Relationship Id="rId82" Type="http://schemas.openxmlformats.org/officeDocument/2006/relationships/customXml" Target="../ink/ink6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4.png"/><Relationship Id="rId4" Type="http://schemas.openxmlformats.org/officeDocument/2006/relationships/image" Target="../media/image6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10.png"/><Relationship Id="rId4" Type="http://schemas.openxmlformats.org/officeDocument/2006/relationships/image" Target="../media/image6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0.png"/><Relationship Id="rId3" Type="http://schemas.openxmlformats.org/officeDocument/2006/relationships/image" Target="../media/image666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9.png"/><Relationship Id="rId5" Type="http://schemas.openxmlformats.org/officeDocument/2006/relationships/image" Target="../media/image668.png"/><Relationship Id="rId4" Type="http://schemas.openxmlformats.org/officeDocument/2006/relationships/image" Target="../media/image6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1.xml"/><Relationship Id="rId21" Type="http://schemas.openxmlformats.org/officeDocument/2006/relationships/customXml" Target="../ink/ink653.xml"/><Relationship Id="rId63" Type="http://schemas.openxmlformats.org/officeDocument/2006/relationships/customXml" Target="../ink/ink674.xml"/><Relationship Id="rId159" Type="http://schemas.openxmlformats.org/officeDocument/2006/relationships/customXml" Target="../ink/ink722.xml"/><Relationship Id="rId170" Type="http://schemas.openxmlformats.org/officeDocument/2006/relationships/image" Target="../media/image757.png"/><Relationship Id="rId191" Type="http://schemas.openxmlformats.org/officeDocument/2006/relationships/customXml" Target="../ink/ink738.xml"/><Relationship Id="rId205" Type="http://schemas.openxmlformats.org/officeDocument/2006/relationships/customXml" Target="../ink/ink745.xml"/><Relationship Id="rId226" Type="http://schemas.openxmlformats.org/officeDocument/2006/relationships/image" Target="../media/image785.png"/><Relationship Id="rId247" Type="http://schemas.openxmlformats.org/officeDocument/2006/relationships/image" Target="../media/image795.png"/><Relationship Id="rId107" Type="http://schemas.openxmlformats.org/officeDocument/2006/relationships/customXml" Target="../ink/ink696.xml"/><Relationship Id="rId11" Type="http://schemas.openxmlformats.org/officeDocument/2006/relationships/customXml" Target="../ink/ink648.xml"/><Relationship Id="rId32" Type="http://schemas.openxmlformats.org/officeDocument/2006/relationships/image" Target="../media/image688.png"/><Relationship Id="rId53" Type="http://schemas.openxmlformats.org/officeDocument/2006/relationships/customXml" Target="../ink/ink669.xml"/><Relationship Id="rId74" Type="http://schemas.openxmlformats.org/officeDocument/2006/relationships/image" Target="../media/image709.png"/><Relationship Id="rId128" Type="http://schemas.openxmlformats.org/officeDocument/2006/relationships/image" Target="../media/image736.png"/><Relationship Id="rId149" Type="http://schemas.openxmlformats.org/officeDocument/2006/relationships/customXml" Target="../ink/ink717.xml"/><Relationship Id="rId5" Type="http://schemas.openxmlformats.org/officeDocument/2006/relationships/customXml" Target="../ink/ink645.xml"/><Relationship Id="rId95" Type="http://schemas.openxmlformats.org/officeDocument/2006/relationships/customXml" Target="../ink/ink690.xml"/><Relationship Id="rId160" Type="http://schemas.openxmlformats.org/officeDocument/2006/relationships/image" Target="../media/image752.png"/><Relationship Id="rId181" Type="http://schemas.openxmlformats.org/officeDocument/2006/relationships/customXml" Target="../ink/ink733.xml"/><Relationship Id="rId216" Type="http://schemas.openxmlformats.org/officeDocument/2006/relationships/image" Target="../media/image780.png"/><Relationship Id="rId237" Type="http://schemas.openxmlformats.org/officeDocument/2006/relationships/image" Target="../media/image790.png"/><Relationship Id="rId258" Type="http://schemas.openxmlformats.org/officeDocument/2006/relationships/customXml" Target="../ink/ink772.xml"/><Relationship Id="rId22" Type="http://schemas.openxmlformats.org/officeDocument/2006/relationships/image" Target="../media/image683.png"/><Relationship Id="rId43" Type="http://schemas.openxmlformats.org/officeDocument/2006/relationships/customXml" Target="../ink/ink664.xml"/><Relationship Id="rId64" Type="http://schemas.openxmlformats.org/officeDocument/2006/relationships/image" Target="../media/image704.png"/><Relationship Id="rId118" Type="http://schemas.openxmlformats.org/officeDocument/2006/relationships/image" Target="../media/image731.png"/><Relationship Id="rId139" Type="http://schemas.openxmlformats.org/officeDocument/2006/relationships/customXml" Target="../ink/ink712.xml"/><Relationship Id="rId85" Type="http://schemas.openxmlformats.org/officeDocument/2006/relationships/customXml" Target="../ink/ink685.xml"/><Relationship Id="rId150" Type="http://schemas.openxmlformats.org/officeDocument/2006/relationships/image" Target="../media/image747.png"/><Relationship Id="rId171" Type="http://schemas.openxmlformats.org/officeDocument/2006/relationships/customXml" Target="../ink/ink728.xml"/><Relationship Id="rId192" Type="http://schemas.openxmlformats.org/officeDocument/2006/relationships/image" Target="../media/image768.png"/><Relationship Id="rId206" Type="http://schemas.openxmlformats.org/officeDocument/2006/relationships/image" Target="../media/image775.png"/><Relationship Id="rId227" Type="http://schemas.openxmlformats.org/officeDocument/2006/relationships/customXml" Target="../ink/ink756.xml"/><Relationship Id="rId248" Type="http://schemas.openxmlformats.org/officeDocument/2006/relationships/customXml" Target="../ink/ink767.xml"/><Relationship Id="rId12" Type="http://schemas.openxmlformats.org/officeDocument/2006/relationships/image" Target="../media/image678.png"/><Relationship Id="rId33" Type="http://schemas.openxmlformats.org/officeDocument/2006/relationships/customXml" Target="../ink/ink659.xml"/><Relationship Id="rId108" Type="http://schemas.openxmlformats.org/officeDocument/2006/relationships/image" Target="../media/image726.png"/><Relationship Id="rId129" Type="http://schemas.openxmlformats.org/officeDocument/2006/relationships/customXml" Target="../ink/ink707.xml"/><Relationship Id="rId54" Type="http://schemas.openxmlformats.org/officeDocument/2006/relationships/image" Target="../media/image699.png"/><Relationship Id="rId75" Type="http://schemas.openxmlformats.org/officeDocument/2006/relationships/customXml" Target="../ink/ink680.xml"/><Relationship Id="rId96" Type="http://schemas.openxmlformats.org/officeDocument/2006/relationships/image" Target="../media/image720.png"/><Relationship Id="rId140" Type="http://schemas.openxmlformats.org/officeDocument/2006/relationships/image" Target="../media/image742.png"/><Relationship Id="rId161" Type="http://schemas.openxmlformats.org/officeDocument/2006/relationships/customXml" Target="../ink/ink723.xml"/><Relationship Id="rId182" Type="http://schemas.openxmlformats.org/officeDocument/2006/relationships/image" Target="../media/image763.png"/><Relationship Id="rId217" Type="http://schemas.openxmlformats.org/officeDocument/2006/relationships/customXml" Target="../ink/ink751.xml"/><Relationship Id="rId6" Type="http://schemas.openxmlformats.org/officeDocument/2006/relationships/image" Target="../media/image675.png"/><Relationship Id="rId238" Type="http://schemas.openxmlformats.org/officeDocument/2006/relationships/customXml" Target="../ink/ink762.xml"/><Relationship Id="rId259" Type="http://schemas.openxmlformats.org/officeDocument/2006/relationships/image" Target="../media/image801.png"/><Relationship Id="rId23" Type="http://schemas.openxmlformats.org/officeDocument/2006/relationships/customXml" Target="../ink/ink654.xml"/><Relationship Id="rId119" Type="http://schemas.openxmlformats.org/officeDocument/2006/relationships/customXml" Target="../ink/ink702.xml"/><Relationship Id="rId44" Type="http://schemas.openxmlformats.org/officeDocument/2006/relationships/image" Target="../media/image694.png"/><Relationship Id="rId65" Type="http://schemas.openxmlformats.org/officeDocument/2006/relationships/customXml" Target="../ink/ink675.xml"/><Relationship Id="rId86" Type="http://schemas.openxmlformats.org/officeDocument/2006/relationships/image" Target="../media/image715.png"/><Relationship Id="rId130" Type="http://schemas.openxmlformats.org/officeDocument/2006/relationships/image" Target="../media/image737.png"/><Relationship Id="rId151" Type="http://schemas.openxmlformats.org/officeDocument/2006/relationships/customXml" Target="../ink/ink718.xml"/><Relationship Id="rId172" Type="http://schemas.openxmlformats.org/officeDocument/2006/relationships/image" Target="../media/image758.png"/><Relationship Id="rId193" Type="http://schemas.openxmlformats.org/officeDocument/2006/relationships/customXml" Target="../ink/ink739.xml"/><Relationship Id="rId207" Type="http://schemas.openxmlformats.org/officeDocument/2006/relationships/customXml" Target="../ink/ink746.xml"/><Relationship Id="rId228" Type="http://schemas.openxmlformats.org/officeDocument/2006/relationships/image" Target="../media/image786.png"/><Relationship Id="rId249" Type="http://schemas.openxmlformats.org/officeDocument/2006/relationships/image" Target="../media/image796.png"/><Relationship Id="rId13" Type="http://schemas.openxmlformats.org/officeDocument/2006/relationships/customXml" Target="../ink/ink649.xml"/><Relationship Id="rId109" Type="http://schemas.openxmlformats.org/officeDocument/2006/relationships/customXml" Target="../ink/ink697.xml"/><Relationship Id="rId260" Type="http://schemas.openxmlformats.org/officeDocument/2006/relationships/customXml" Target="../ink/ink773.xml"/><Relationship Id="rId34" Type="http://schemas.openxmlformats.org/officeDocument/2006/relationships/image" Target="../media/image689.png"/><Relationship Id="rId55" Type="http://schemas.openxmlformats.org/officeDocument/2006/relationships/customXml" Target="../ink/ink670.xml"/><Relationship Id="rId76" Type="http://schemas.openxmlformats.org/officeDocument/2006/relationships/image" Target="../media/image710.png"/><Relationship Id="rId97" Type="http://schemas.openxmlformats.org/officeDocument/2006/relationships/customXml" Target="../ink/ink691.xml"/><Relationship Id="rId120" Type="http://schemas.openxmlformats.org/officeDocument/2006/relationships/image" Target="../media/image732.png"/><Relationship Id="rId141" Type="http://schemas.openxmlformats.org/officeDocument/2006/relationships/customXml" Target="../ink/ink713.xml"/><Relationship Id="rId7" Type="http://schemas.openxmlformats.org/officeDocument/2006/relationships/customXml" Target="../ink/ink646.xml"/><Relationship Id="rId162" Type="http://schemas.openxmlformats.org/officeDocument/2006/relationships/image" Target="../media/image753.png"/><Relationship Id="rId183" Type="http://schemas.openxmlformats.org/officeDocument/2006/relationships/customXml" Target="../ink/ink734.xml"/><Relationship Id="rId218" Type="http://schemas.openxmlformats.org/officeDocument/2006/relationships/image" Target="../media/image781.png"/><Relationship Id="rId239" Type="http://schemas.openxmlformats.org/officeDocument/2006/relationships/image" Target="../media/image791.png"/><Relationship Id="rId250" Type="http://schemas.openxmlformats.org/officeDocument/2006/relationships/customXml" Target="../ink/ink768.xml"/><Relationship Id="rId24" Type="http://schemas.openxmlformats.org/officeDocument/2006/relationships/image" Target="../media/image684.png"/><Relationship Id="rId45" Type="http://schemas.openxmlformats.org/officeDocument/2006/relationships/customXml" Target="../ink/ink665.xml"/><Relationship Id="rId66" Type="http://schemas.openxmlformats.org/officeDocument/2006/relationships/image" Target="../media/image705.png"/><Relationship Id="rId87" Type="http://schemas.openxmlformats.org/officeDocument/2006/relationships/customXml" Target="../ink/ink686.xml"/><Relationship Id="rId110" Type="http://schemas.openxmlformats.org/officeDocument/2006/relationships/image" Target="../media/image727.png"/><Relationship Id="rId131" Type="http://schemas.openxmlformats.org/officeDocument/2006/relationships/customXml" Target="../ink/ink708.xml"/><Relationship Id="rId152" Type="http://schemas.openxmlformats.org/officeDocument/2006/relationships/image" Target="../media/image748.png"/><Relationship Id="rId173" Type="http://schemas.openxmlformats.org/officeDocument/2006/relationships/customXml" Target="../ink/ink729.xml"/><Relationship Id="rId194" Type="http://schemas.openxmlformats.org/officeDocument/2006/relationships/image" Target="../media/image769.png"/><Relationship Id="rId208" Type="http://schemas.openxmlformats.org/officeDocument/2006/relationships/image" Target="../media/image776.png"/><Relationship Id="rId229" Type="http://schemas.openxmlformats.org/officeDocument/2006/relationships/customXml" Target="../ink/ink757.xml"/><Relationship Id="rId240" Type="http://schemas.openxmlformats.org/officeDocument/2006/relationships/customXml" Target="../ink/ink763.xml"/><Relationship Id="rId261" Type="http://schemas.openxmlformats.org/officeDocument/2006/relationships/image" Target="../media/image802.png"/><Relationship Id="rId14" Type="http://schemas.openxmlformats.org/officeDocument/2006/relationships/image" Target="../media/image679.png"/><Relationship Id="rId35" Type="http://schemas.openxmlformats.org/officeDocument/2006/relationships/customXml" Target="../ink/ink660.xml"/><Relationship Id="rId56" Type="http://schemas.openxmlformats.org/officeDocument/2006/relationships/image" Target="../media/image700.png"/><Relationship Id="rId77" Type="http://schemas.openxmlformats.org/officeDocument/2006/relationships/customXml" Target="../ink/ink681.xml"/><Relationship Id="rId100" Type="http://schemas.openxmlformats.org/officeDocument/2006/relationships/image" Target="../media/image722.png"/><Relationship Id="rId8" Type="http://schemas.openxmlformats.org/officeDocument/2006/relationships/image" Target="../media/image676.png"/><Relationship Id="rId98" Type="http://schemas.openxmlformats.org/officeDocument/2006/relationships/image" Target="../media/image721.png"/><Relationship Id="rId121" Type="http://schemas.openxmlformats.org/officeDocument/2006/relationships/customXml" Target="../ink/ink703.xml"/><Relationship Id="rId142" Type="http://schemas.openxmlformats.org/officeDocument/2006/relationships/image" Target="../media/image743.png"/><Relationship Id="rId163" Type="http://schemas.openxmlformats.org/officeDocument/2006/relationships/customXml" Target="../ink/ink724.xml"/><Relationship Id="rId184" Type="http://schemas.openxmlformats.org/officeDocument/2006/relationships/image" Target="../media/image764.png"/><Relationship Id="rId219" Type="http://schemas.openxmlformats.org/officeDocument/2006/relationships/customXml" Target="../ink/ink752.xml"/><Relationship Id="rId230" Type="http://schemas.openxmlformats.org/officeDocument/2006/relationships/image" Target="../media/image787.png"/><Relationship Id="rId251" Type="http://schemas.openxmlformats.org/officeDocument/2006/relationships/image" Target="../media/image797.png"/><Relationship Id="rId25" Type="http://schemas.openxmlformats.org/officeDocument/2006/relationships/customXml" Target="../ink/ink655.xml"/><Relationship Id="rId46" Type="http://schemas.openxmlformats.org/officeDocument/2006/relationships/image" Target="../media/image695.png"/><Relationship Id="rId67" Type="http://schemas.openxmlformats.org/officeDocument/2006/relationships/customXml" Target="../ink/ink676.xml"/><Relationship Id="rId88" Type="http://schemas.openxmlformats.org/officeDocument/2006/relationships/image" Target="../media/image716.png"/><Relationship Id="rId111" Type="http://schemas.openxmlformats.org/officeDocument/2006/relationships/customXml" Target="../ink/ink698.xml"/><Relationship Id="rId132" Type="http://schemas.openxmlformats.org/officeDocument/2006/relationships/image" Target="../media/image738.png"/><Relationship Id="rId153" Type="http://schemas.openxmlformats.org/officeDocument/2006/relationships/customXml" Target="../ink/ink719.xml"/><Relationship Id="rId174" Type="http://schemas.openxmlformats.org/officeDocument/2006/relationships/image" Target="../media/image759.png"/><Relationship Id="rId195" Type="http://schemas.openxmlformats.org/officeDocument/2006/relationships/customXml" Target="../ink/ink740.xml"/><Relationship Id="rId209" Type="http://schemas.openxmlformats.org/officeDocument/2006/relationships/customXml" Target="../ink/ink747.xml"/><Relationship Id="rId220" Type="http://schemas.openxmlformats.org/officeDocument/2006/relationships/image" Target="../media/image782.png"/><Relationship Id="rId241" Type="http://schemas.openxmlformats.org/officeDocument/2006/relationships/image" Target="../media/image792.png"/><Relationship Id="rId15" Type="http://schemas.openxmlformats.org/officeDocument/2006/relationships/customXml" Target="../ink/ink650.xml"/><Relationship Id="rId36" Type="http://schemas.openxmlformats.org/officeDocument/2006/relationships/image" Target="../media/image690.png"/><Relationship Id="rId57" Type="http://schemas.openxmlformats.org/officeDocument/2006/relationships/customXml" Target="../ink/ink671.xml"/><Relationship Id="rId78" Type="http://schemas.openxmlformats.org/officeDocument/2006/relationships/image" Target="../media/image711.png"/><Relationship Id="rId99" Type="http://schemas.openxmlformats.org/officeDocument/2006/relationships/customXml" Target="../ink/ink692.xml"/><Relationship Id="rId101" Type="http://schemas.openxmlformats.org/officeDocument/2006/relationships/customXml" Target="../ink/ink693.xml"/><Relationship Id="rId122" Type="http://schemas.openxmlformats.org/officeDocument/2006/relationships/image" Target="../media/image733.png"/><Relationship Id="rId143" Type="http://schemas.openxmlformats.org/officeDocument/2006/relationships/customXml" Target="../ink/ink714.xml"/><Relationship Id="rId164" Type="http://schemas.openxmlformats.org/officeDocument/2006/relationships/image" Target="../media/image754.png"/><Relationship Id="rId185" Type="http://schemas.openxmlformats.org/officeDocument/2006/relationships/customXml" Target="../ink/ink735.xml"/><Relationship Id="rId9" Type="http://schemas.openxmlformats.org/officeDocument/2006/relationships/customXml" Target="../ink/ink647.xml"/><Relationship Id="rId210" Type="http://schemas.openxmlformats.org/officeDocument/2006/relationships/image" Target="../media/image777.png"/><Relationship Id="rId26" Type="http://schemas.openxmlformats.org/officeDocument/2006/relationships/image" Target="../media/image685.png"/><Relationship Id="rId231" Type="http://schemas.openxmlformats.org/officeDocument/2006/relationships/customXml" Target="../ink/ink758.xml"/><Relationship Id="rId252" Type="http://schemas.openxmlformats.org/officeDocument/2006/relationships/customXml" Target="../ink/ink769.xml"/><Relationship Id="rId47" Type="http://schemas.openxmlformats.org/officeDocument/2006/relationships/customXml" Target="../ink/ink666.xml"/><Relationship Id="rId68" Type="http://schemas.openxmlformats.org/officeDocument/2006/relationships/image" Target="../media/image706.png"/><Relationship Id="rId89" Type="http://schemas.openxmlformats.org/officeDocument/2006/relationships/customXml" Target="../ink/ink687.xml"/><Relationship Id="rId112" Type="http://schemas.openxmlformats.org/officeDocument/2006/relationships/image" Target="../media/image728.png"/><Relationship Id="rId133" Type="http://schemas.openxmlformats.org/officeDocument/2006/relationships/customXml" Target="../ink/ink709.xml"/><Relationship Id="rId154" Type="http://schemas.openxmlformats.org/officeDocument/2006/relationships/image" Target="../media/image749.png"/><Relationship Id="rId175" Type="http://schemas.openxmlformats.org/officeDocument/2006/relationships/customXml" Target="../ink/ink730.xml"/><Relationship Id="rId196" Type="http://schemas.openxmlformats.org/officeDocument/2006/relationships/image" Target="../media/image770.png"/><Relationship Id="rId200" Type="http://schemas.openxmlformats.org/officeDocument/2006/relationships/image" Target="../media/image772.png"/><Relationship Id="rId16" Type="http://schemas.openxmlformats.org/officeDocument/2006/relationships/image" Target="../media/image680.png"/><Relationship Id="rId221" Type="http://schemas.openxmlformats.org/officeDocument/2006/relationships/customXml" Target="../ink/ink753.xml"/><Relationship Id="rId242" Type="http://schemas.openxmlformats.org/officeDocument/2006/relationships/customXml" Target="../ink/ink764.xml"/><Relationship Id="rId37" Type="http://schemas.openxmlformats.org/officeDocument/2006/relationships/customXml" Target="../ink/ink661.xml"/><Relationship Id="rId58" Type="http://schemas.openxmlformats.org/officeDocument/2006/relationships/image" Target="../media/image701.png"/><Relationship Id="rId79" Type="http://schemas.openxmlformats.org/officeDocument/2006/relationships/customXml" Target="../ink/ink682.xml"/><Relationship Id="rId102" Type="http://schemas.openxmlformats.org/officeDocument/2006/relationships/image" Target="../media/image723.png"/><Relationship Id="rId123" Type="http://schemas.openxmlformats.org/officeDocument/2006/relationships/customXml" Target="../ink/ink704.xml"/><Relationship Id="rId144" Type="http://schemas.openxmlformats.org/officeDocument/2006/relationships/image" Target="../media/image744.png"/><Relationship Id="rId90" Type="http://schemas.openxmlformats.org/officeDocument/2006/relationships/image" Target="../media/image717.png"/><Relationship Id="rId165" Type="http://schemas.openxmlformats.org/officeDocument/2006/relationships/customXml" Target="../ink/ink725.xml"/><Relationship Id="rId186" Type="http://schemas.openxmlformats.org/officeDocument/2006/relationships/image" Target="../media/image765.png"/><Relationship Id="rId211" Type="http://schemas.openxmlformats.org/officeDocument/2006/relationships/customXml" Target="../ink/ink748.xml"/><Relationship Id="rId232" Type="http://schemas.openxmlformats.org/officeDocument/2006/relationships/customXml" Target="../ink/ink759.xml"/><Relationship Id="rId253" Type="http://schemas.openxmlformats.org/officeDocument/2006/relationships/image" Target="../media/image798.png"/><Relationship Id="rId27" Type="http://schemas.openxmlformats.org/officeDocument/2006/relationships/customXml" Target="../ink/ink656.xml"/><Relationship Id="rId48" Type="http://schemas.openxmlformats.org/officeDocument/2006/relationships/image" Target="../media/image696.png"/><Relationship Id="rId69" Type="http://schemas.openxmlformats.org/officeDocument/2006/relationships/customXml" Target="../ink/ink677.xml"/><Relationship Id="rId113" Type="http://schemas.openxmlformats.org/officeDocument/2006/relationships/customXml" Target="../ink/ink699.xml"/><Relationship Id="rId134" Type="http://schemas.openxmlformats.org/officeDocument/2006/relationships/image" Target="../media/image739.png"/><Relationship Id="rId80" Type="http://schemas.openxmlformats.org/officeDocument/2006/relationships/image" Target="../media/image712.png"/><Relationship Id="rId155" Type="http://schemas.openxmlformats.org/officeDocument/2006/relationships/customXml" Target="../ink/ink720.xml"/><Relationship Id="rId176" Type="http://schemas.openxmlformats.org/officeDocument/2006/relationships/image" Target="../media/image760.png"/><Relationship Id="rId197" Type="http://schemas.openxmlformats.org/officeDocument/2006/relationships/customXml" Target="../ink/ink741.xml"/><Relationship Id="rId201" Type="http://schemas.openxmlformats.org/officeDocument/2006/relationships/customXml" Target="../ink/ink743.xml"/><Relationship Id="rId222" Type="http://schemas.openxmlformats.org/officeDocument/2006/relationships/image" Target="../media/image783.png"/><Relationship Id="rId243" Type="http://schemas.openxmlformats.org/officeDocument/2006/relationships/image" Target="../media/image793.png"/><Relationship Id="rId17" Type="http://schemas.openxmlformats.org/officeDocument/2006/relationships/customXml" Target="../ink/ink651.xml"/><Relationship Id="rId38" Type="http://schemas.openxmlformats.org/officeDocument/2006/relationships/image" Target="../media/image691.png"/><Relationship Id="rId59" Type="http://schemas.openxmlformats.org/officeDocument/2006/relationships/customXml" Target="../ink/ink672.xml"/><Relationship Id="rId103" Type="http://schemas.openxmlformats.org/officeDocument/2006/relationships/customXml" Target="../ink/ink694.xml"/><Relationship Id="rId124" Type="http://schemas.openxmlformats.org/officeDocument/2006/relationships/image" Target="../media/image734.png"/><Relationship Id="rId70" Type="http://schemas.openxmlformats.org/officeDocument/2006/relationships/image" Target="../media/image707.png"/><Relationship Id="rId91" Type="http://schemas.openxmlformats.org/officeDocument/2006/relationships/customXml" Target="../ink/ink688.xml"/><Relationship Id="rId145" Type="http://schemas.openxmlformats.org/officeDocument/2006/relationships/customXml" Target="../ink/ink715.xml"/><Relationship Id="rId166" Type="http://schemas.openxmlformats.org/officeDocument/2006/relationships/image" Target="../media/image755.png"/><Relationship Id="rId187" Type="http://schemas.openxmlformats.org/officeDocument/2006/relationships/customXml" Target="../ink/ink736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778.png"/><Relationship Id="rId233" Type="http://schemas.openxmlformats.org/officeDocument/2006/relationships/image" Target="../media/image788.png"/><Relationship Id="rId254" Type="http://schemas.openxmlformats.org/officeDocument/2006/relationships/customXml" Target="../ink/ink770.xml"/><Relationship Id="rId28" Type="http://schemas.openxmlformats.org/officeDocument/2006/relationships/image" Target="../media/image686.png"/><Relationship Id="rId49" Type="http://schemas.openxmlformats.org/officeDocument/2006/relationships/customXml" Target="../ink/ink667.xml"/><Relationship Id="rId114" Type="http://schemas.openxmlformats.org/officeDocument/2006/relationships/image" Target="../media/image729.png"/><Relationship Id="rId60" Type="http://schemas.openxmlformats.org/officeDocument/2006/relationships/image" Target="../media/image702.png"/><Relationship Id="rId81" Type="http://schemas.openxmlformats.org/officeDocument/2006/relationships/customXml" Target="../ink/ink683.xml"/><Relationship Id="rId135" Type="http://schemas.openxmlformats.org/officeDocument/2006/relationships/customXml" Target="../ink/ink710.xml"/><Relationship Id="rId156" Type="http://schemas.openxmlformats.org/officeDocument/2006/relationships/image" Target="../media/image750.png"/><Relationship Id="rId177" Type="http://schemas.openxmlformats.org/officeDocument/2006/relationships/customXml" Target="../ink/ink731.xml"/><Relationship Id="rId198" Type="http://schemas.openxmlformats.org/officeDocument/2006/relationships/image" Target="../media/image771.png"/><Relationship Id="rId202" Type="http://schemas.openxmlformats.org/officeDocument/2006/relationships/image" Target="../media/image773.png"/><Relationship Id="rId223" Type="http://schemas.openxmlformats.org/officeDocument/2006/relationships/customXml" Target="../ink/ink754.xml"/><Relationship Id="rId244" Type="http://schemas.openxmlformats.org/officeDocument/2006/relationships/customXml" Target="../ink/ink765.xml"/><Relationship Id="rId18" Type="http://schemas.openxmlformats.org/officeDocument/2006/relationships/image" Target="../media/image681.png"/><Relationship Id="rId39" Type="http://schemas.openxmlformats.org/officeDocument/2006/relationships/customXml" Target="../ink/ink662.xml"/><Relationship Id="rId50" Type="http://schemas.openxmlformats.org/officeDocument/2006/relationships/image" Target="../media/image697.png"/><Relationship Id="rId104" Type="http://schemas.openxmlformats.org/officeDocument/2006/relationships/image" Target="../media/image724.png"/><Relationship Id="rId125" Type="http://schemas.openxmlformats.org/officeDocument/2006/relationships/customXml" Target="../ink/ink705.xml"/><Relationship Id="rId146" Type="http://schemas.openxmlformats.org/officeDocument/2006/relationships/image" Target="../media/image745.png"/><Relationship Id="rId167" Type="http://schemas.openxmlformats.org/officeDocument/2006/relationships/customXml" Target="../ink/ink726.xml"/><Relationship Id="rId188" Type="http://schemas.openxmlformats.org/officeDocument/2006/relationships/image" Target="../media/image766.png"/><Relationship Id="rId71" Type="http://schemas.openxmlformats.org/officeDocument/2006/relationships/customXml" Target="../ink/ink678.xml"/><Relationship Id="rId92" Type="http://schemas.openxmlformats.org/officeDocument/2006/relationships/image" Target="../media/image718.png"/><Relationship Id="rId213" Type="http://schemas.openxmlformats.org/officeDocument/2006/relationships/customXml" Target="../ink/ink749.xml"/><Relationship Id="rId234" Type="http://schemas.openxmlformats.org/officeDocument/2006/relationships/customXml" Target="../ink/ink760.xml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657.xml"/><Relationship Id="rId255" Type="http://schemas.openxmlformats.org/officeDocument/2006/relationships/image" Target="../media/image799.png"/><Relationship Id="rId40" Type="http://schemas.openxmlformats.org/officeDocument/2006/relationships/image" Target="../media/image692.png"/><Relationship Id="rId115" Type="http://schemas.openxmlformats.org/officeDocument/2006/relationships/customXml" Target="../ink/ink700.xml"/><Relationship Id="rId136" Type="http://schemas.openxmlformats.org/officeDocument/2006/relationships/image" Target="../media/image740.png"/><Relationship Id="rId157" Type="http://schemas.openxmlformats.org/officeDocument/2006/relationships/customXml" Target="../ink/ink721.xml"/><Relationship Id="rId178" Type="http://schemas.openxmlformats.org/officeDocument/2006/relationships/image" Target="../media/image761.png"/><Relationship Id="rId61" Type="http://schemas.openxmlformats.org/officeDocument/2006/relationships/customXml" Target="../ink/ink673.xml"/><Relationship Id="rId82" Type="http://schemas.openxmlformats.org/officeDocument/2006/relationships/image" Target="../media/image713.png"/><Relationship Id="rId199" Type="http://schemas.openxmlformats.org/officeDocument/2006/relationships/customXml" Target="../ink/ink742.xml"/><Relationship Id="rId203" Type="http://schemas.openxmlformats.org/officeDocument/2006/relationships/customXml" Target="../ink/ink744.xml"/><Relationship Id="rId19" Type="http://schemas.openxmlformats.org/officeDocument/2006/relationships/customXml" Target="../ink/ink652.xml"/><Relationship Id="rId224" Type="http://schemas.openxmlformats.org/officeDocument/2006/relationships/image" Target="../media/image784.png"/><Relationship Id="rId245" Type="http://schemas.openxmlformats.org/officeDocument/2006/relationships/image" Target="../media/image794.png"/><Relationship Id="rId30" Type="http://schemas.openxmlformats.org/officeDocument/2006/relationships/image" Target="../media/image687.png"/><Relationship Id="rId105" Type="http://schemas.openxmlformats.org/officeDocument/2006/relationships/customXml" Target="../ink/ink695.xml"/><Relationship Id="rId126" Type="http://schemas.openxmlformats.org/officeDocument/2006/relationships/image" Target="../media/image735.png"/><Relationship Id="rId147" Type="http://schemas.openxmlformats.org/officeDocument/2006/relationships/customXml" Target="../ink/ink716.xml"/><Relationship Id="rId168" Type="http://schemas.openxmlformats.org/officeDocument/2006/relationships/image" Target="../media/image756.png"/><Relationship Id="rId51" Type="http://schemas.openxmlformats.org/officeDocument/2006/relationships/customXml" Target="../ink/ink668.xml"/><Relationship Id="rId72" Type="http://schemas.openxmlformats.org/officeDocument/2006/relationships/image" Target="../media/image708.png"/><Relationship Id="rId93" Type="http://schemas.openxmlformats.org/officeDocument/2006/relationships/customXml" Target="../ink/ink689.xml"/><Relationship Id="rId189" Type="http://schemas.openxmlformats.org/officeDocument/2006/relationships/customXml" Target="../ink/ink737.xml"/><Relationship Id="rId3" Type="http://schemas.openxmlformats.org/officeDocument/2006/relationships/image" Target="../media/image674.png"/><Relationship Id="rId214" Type="http://schemas.openxmlformats.org/officeDocument/2006/relationships/image" Target="../media/image779.png"/><Relationship Id="rId235" Type="http://schemas.openxmlformats.org/officeDocument/2006/relationships/image" Target="../media/image789.png"/><Relationship Id="rId256" Type="http://schemas.openxmlformats.org/officeDocument/2006/relationships/customXml" Target="../ink/ink771.xml"/><Relationship Id="rId116" Type="http://schemas.openxmlformats.org/officeDocument/2006/relationships/image" Target="../media/image730.png"/><Relationship Id="rId137" Type="http://schemas.openxmlformats.org/officeDocument/2006/relationships/customXml" Target="../ink/ink711.xml"/><Relationship Id="rId158" Type="http://schemas.openxmlformats.org/officeDocument/2006/relationships/image" Target="../media/image751.png"/><Relationship Id="rId20" Type="http://schemas.openxmlformats.org/officeDocument/2006/relationships/image" Target="../media/image682.png"/><Relationship Id="rId41" Type="http://schemas.openxmlformats.org/officeDocument/2006/relationships/customXml" Target="../ink/ink663.xml"/><Relationship Id="rId62" Type="http://schemas.openxmlformats.org/officeDocument/2006/relationships/image" Target="../media/image703.png"/><Relationship Id="rId83" Type="http://schemas.openxmlformats.org/officeDocument/2006/relationships/customXml" Target="../ink/ink684.xml"/><Relationship Id="rId179" Type="http://schemas.openxmlformats.org/officeDocument/2006/relationships/customXml" Target="../ink/ink732.xml"/><Relationship Id="rId190" Type="http://schemas.openxmlformats.org/officeDocument/2006/relationships/image" Target="../media/image767.png"/><Relationship Id="rId204" Type="http://schemas.openxmlformats.org/officeDocument/2006/relationships/image" Target="../media/image774.png"/><Relationship Id="rId225" Type="http://schemas.openxmlformats.org/officeDocument/2006/relationships/customXml" Target="../ink/ink755.xml"/><Relationship Id="rId246" Type="http://schemas.openxmlformats.org/officeDocument/2006/relationships/customXml" Target="../ink/ink766.xml"/><Relationship Id="rId106" Type="http://schemas.openxmlformats.org/officeDocument/2006/relationships/image" Target="../media/image725.png"/><Relationship Id="rId127" Type="http://schemas.openxmlformats.org/officeDocument/2006/relationships/customXml" Target="../ink/ink706.xml"/><Relationship Id="rId10" Type="http://schemas.openxmlformats.org/officeDocument/2006/relationships/image" Target="../media/image677.png"/><Relationship Id="rId31" Type="http://schemas.openxmlformats.org/officeDocument/2006/relationships/customXml" Target="../ink/ink658.xml"/><Relationship Id="rId52" Type="http://schemas.openxmlformats.org/officeDocument/2006/relationships/image" Target="../media/image698.png"/><Relationship Id="rId73" Type="http://schemas.openxmlformats.org/officeDocument/2006/relationships/customXml" Target="../ink/ink679.xml"/><Relationship Id="rId94" Type="http://schemas.openxmlformats.org/officeDocument/2006/relationships/image" Target="../media/image719.png"/><Relationship Id="rId148" Type="http://schemas.openxmlformats.org/officeDocument/2006/relationships/image" Target="../media/image746.png"/><Relationship Id="rId169" Type="http://schemas.openxmlformats.org/officeDocument/2006/relationships/customXml" Target="../ink/ink727.xml"/><Relationship Id="rId4" Type="http://schemas.microsoft.com/office/2007/relationships/hdphoto" Target="../media/hdphoto8.wdp"/><Relationship Id="rId180" Type="http://schemas.openxmlformats.org/officeDocument/2006/relationships/image" Target="../media/image762.png"/><Relationship Id="rId215" Type="http://schemas.openxmlformats.org/officeDocument/2006/relationships/customXml" Target="../ink/ink750.xml"/><Relationship Id="rId236" Type="http://schemas.openxmlformats.org/officeDocument/2006/relationships/customXml" Target="../ink/ink761.xml"/><Relationship Id="rId257" Type="http://schemas.openxmlformats.org/officeDocument/2006/relationships/image" Target="../media/image800.png"/><Relationship Id="rId42" Type="http://schemas.openxmlformats.org/officeDocument/2006/relationships/image" Target="../media/image693.png"/><Relationship Id="rId84" Type="http://schemas.openxmlformats.org/officeDocument/2006/relationships/image" Target="../media/image714.png"/><Relationship Id="rId138" Type="http://schemas.openxmlformats.org/officeDocument/2006/relationships/image" Target="../media/image7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75.xml"/><Relationship Id="rId3" Type="http://schemas.openxmlformats.org/officeDocument/2006/relationships/image" Target="../media/image803.png"/><Relationship Id="rId7" Type="http://schemas.openxmlformats.org/officeDocument/2006/relationships/image" Target="../media/image7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4.xml"/><Relationship Id="rId5" Type="http://schemas.openxmlformats.org/officeDocument/2006/relationships/image" Target="../media/image4410.png"/><Relationship Id="rId4" Type="http://schemas.openxmlformats.org/officeDocument/2006/relationships/image" Target="../media/image4310.png"/><Relationship Id="rId9" Type="http://schemas.openxmlformats.org/officeDocument/2006/relationships/customXml" Target="../ink/ink77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6.png"/><Relationship Id="rId13" Type="http://schemas.openxmlformats.org/officeDocument/2006/relationships/customXml" Target="../ink/ink781.xml"/><Relationship Id="rId18" Type="http://schemas.openxmlformats.org/officeDocument/2006/relationships/image" Target="../media/image811.png"/><Relationship Id="rId26" Type="http://schemas.openxmlformats.org/officeDocument/2006/relationships/image" Target="../media/image815.png"/><Relationship Id="rId3" Type="http://schemas.openxmlformats.org/officeDocument/2006/relationships/image" Target="../media/image804.png"/><Relationship Id="rId21" Type="http://schemas.openxmlformats.org/officeDocument/2006/relationships/customXml" Target="../ink/ink785.xml"/><Relationship Id="rId7" Type="http://schemas.openxmlformats.org/officeDocument/2006/relationships/customXml" Target="../ink/ink778.xml"/><Relationship Id="rId12" Type="http://schemas.openxmlformats.org/officeDocument/2006/relationships/image" Target="../media/image808.png"/><Relationship Id="rId17" Type="http://schemas.openxmlformats.org/officeDocument/2006/relationships/customXml" Target="../ink/ink783.xml"/><Relationship Id="rId25" Type="http://schemas.openxmlformats.org/officeDocument/2006/relationships/customXml" Target="../ink/ink787.xm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10.png"/><Relationship Id="rId20" Type="http://schemas.openxmlformats.org/officeDocument/2006/relationships/image" Target="../media/image8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5.png"/><Relationship Id="rId11" Type="http://schemas.openxmlformats.org/officeDocument/2006/relationships/customXml" Target="../ink/ink780.xml"/><Relationship Id="rId24" Type="http://schemas.openxmlformats.org/officeDocument/2006/relationships/image" Target="../media/image814.png"/><Relationship Id="rId5" Type="http://schemas.openxmlformats.org/officeDocument/2006/relationships/customXml" Target="../ink/ink777.xml"/><Relationship Id="rId15" Type="http://schemas.openxmlformats.org/officeDocument/2006/relationships/customXml" Target="../ink/ink782.xml"/><Relationship Id="rId23" Type="http://schemas.openxmlformats.org/officeDocument/2006/relationships/customXml" Target="../ink/ink786.xml"/><Relationship Id="rId28" Type="http://schemas.openxmlformats.org/officeDocument/2006/relationships/image" Target="../media/image816.png"/><Relationship Id="rId10" Type="http://schemas.openxmlformats.org/officeDocument/2006/relationships/image" Target="../media/image807.png"/><Relationship Id="rId19" Type="http://schemas.openxmlformats.org/officeDocument/2006/relationships/customXml" Target="../ink/ink784.xml"/><Relationship Id="rId4" Type="http://schemas.microsoft.com/office/2007/relationships/hdphoto" Target="../media/hdphoto9.wdp"/><Relationship Id="rId9" Type="http://schemas.openxmlformats.org/officeDocument/2006/relationships/customXml" Target="../ink/ink779.xml"/><Relationship Id="rId14" Type="http://schemas.openxmlformats.org/officeDocument/2006/relationships/image" Target="../media/image809.png"/><Relationship Id="rId22" Type="http://schemas.openxmlformats.org/officeDocument/2006/relationships/image" Target="../media/image813.png"/><Relationship Id="rId27" Type="http://schemas.openxmlformats.org/officeDocument/2006/relationships/customXml" Target="../ink/ink78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1.xml"/><Relationship Id="rId13" Type="http://schemas.openxmlformats.org/officeDocument/2006/relationships/image" Target="../media/image822.png"/><Relationship Id="rId18" Type="http://schemas.openxmlformats.org/officeDocument/2006/relationships/customXml" Target="../ink/ink796.xml"/><Relationship Id="rId3" Type="http://schemas.openxmlformats.org/officeDocument/2006/relationships/image" Target="../media/image817.png"/><Relationship Id="rId21" Type="http://schemas.openxmlformats.org/officeDocument/2006/relationships/image" Target="../media/image826.png"/><Relationship Id="rId7" Type="http://schemas.openxmlformats.org/officeDocument/2006/relationships/image" Target="../media/image819.png"/><Relationship Id="rId12" Type="http://schemas.openxmlformats.org/officeDocument/2006/relationships/customXml" Target="../ink/ink793.xml"/><Relationship Id="rId17" Type="http://schemas.openxmlformats.org/officeDocument/2006/relationships/image" Target="../media/image824.png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795.xml"/><Relationship Id="rId20" Type="http://schemas.openxmlformats.org/officeDocument/2006/relationships/customXml" Target="../ink/ink79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0.xml"/><Relationship Id="rId11" Type="http://schemas.openxmlformats.org/officeDocument/2006/relationships/image" Target="../media/image821.png"/><Relationship Id="rId5" Type="http://schemas.openxmlformats.org/officeDocument/2006/relationships/image" Target="../media/image818.png"/><Relationship Id="rId15" Type="http://schemas.openxmlformats.org/officeDocument/2006/relationships/image" Target="../media/image823.png"/><Relationship Id="rId23" Type="http://schemas.openxmlformats.org/officeDocument/2006/relationships/image" Target="../media/image827.png"/><Relationship Id="rId10" Type="http://schemas.openxmlformats.org/officeDocument/2006/relationships/customXml" Target="../ink/ink792.xml"/><Relationship Id="rId19" Type="http://schemas.openxmlformats.org/officeDocument/2006/relationships/image" Target="../media/image825.png"/><Relationship Id="rId4" Type="http://schemas.openxmlformats.org/officeDocument/2006/relationships/customXml" Target="../ink/ink789.xml"/><Relationship Id="rId9" Type="http://schemas.openxmlformats.org/officeDocument/2006/relationships/image" Target="../media/image820.png"/><Relationship Id="rId14" Type="http://schemas.openxmlformats.org/officeDocument/2006/relationships/customXml" Target="../ink/ink794.xml"/><Relationship Id="rId22" Type="http://schemas.openxmlformats.org/officeDocument/2006/relationships/customXml" Target="../ink/ink79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9.xml"/><Relationship Id="rId13" Type="http://schemas.openxmlformats.org/officeDocument/2006/relationships/image" Target="../media/image835.png"/><Relationship Id="rId18" Type="http://schemas.openxmlformats.org/officeDocument/2006/relationships/customXml" Target="../ink/ink804.xml"/><Relationship Id="rId3" Type="http://schemas.openxmlformats.org/officeDocument/2006/relationships/image" Target="../media/image828.png"/><Relationship Id="rId21" Type="http://schemas.openxmlformats.org/officeDocument/2006/relationships/image" Target="../media/image838.png"/><Relationship Id="rId7" Type="http://schemas.openxmlformats.org/officeDocument/2006/relationships/image" Target="../media/image832.png"/><Relationship Id="rId12" Type="http://schemas.openxmlformats.org/officeDocument/2006/relationships/customXml" Target="../ink/ink801.xml"/><Relationship Id="rId17" Type="http://schemas.openxmlformats.org/officeDocument/2006/relationships/image" Target="../media/image728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803.xml"/><Relationship Id="rId20" Type="http://schemas.openxmlformats.org/officeDocument/2006/relationships/customXml" Target="../ink/ink8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1.png"/><Relationship Id="rId11" Type="http://schemas.openxmlformats.org/officeDocument/2006/relationships/image" Target="../media/image834.png"/><Relationship Id="rId5" Type="http://schemas.openxmlformats.org/officeDocument/2006/relationships/image" Target="../media/image830.png"/><Relationship Id="rId15" Type="http://schemas.openxmlformats.org/officeDocument/2006/relationships/image" Target="../media/image836.png"/><Relationship Id="rId10" Type="http://schemas.openxmlformats.org/officeDocument/2006/relationships/customXml" Target="../ink/ink800.xml"/><Relationship Id="rId19" Type="http://schemas.openxmlformats.org/officeDocument/2006/relationships/image" Target="../media/image837.png"/><Relationship Id="rId4" Type="http://schemas.openxmlformats.org/officeDocument/2006/relationships/image" Target="../media/image829.png"/><Relationship Id="rId9" Type="http://schemas.openxmlformats.org/officeDocument/2006/relationships/image" Target="../media/image833.png"/><Relationship Id="rId14" Type="http://schemas.openxmlformats.org/officeDocument/2006/relationships/customXml" Target="../ink/ink80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10.png"/><Relationship Id="rId5" Type="http://schemas.openxmlformats.org/officeDocument/2006/relationships/image" Target="../media/image5410.png"/><Relationship Id="rId4" Type="http://schemas.openxmlformats.org/officeDocument/2006/relationships/image" Target="../media/image5310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60.xml"/><Relationship Id="rId21" Type="http://schemas.openxmlformats.org/officeDocument/2006/relationships/customXml" Target="../ink/ink812.xml"/><Relationship Id="rId42" Type="http://schemas.openxmlformats.org/officeDocument/2006/relationships/image" Target="../media/image857.png"/><Relationship Id="rId63" Type="http://schemas.openxmlformats.org/officeDocument/2006/relationships/customXml" Target="../ink/ink833.xml"/><Relationship Id="rId84" Type="http://schemas.openxmlformats.org/officeDocument/2006/relationships/image" Target="../media/image878.png"/><Relationship Id="rId138" Type="http://schemas.openxmlformats.org/officeDocument/2006/relationships/image" Target="../media/image905.png"/><Relationship Id="rId159" Type="http://schemas.openxmlformats.org/officeDocument/2006/relationships/customXml" Target="../ink/ink881.xml"/><Relationship Id="rId170" Type="http://schemas.openxmlformats.org/officeDocument/2006/relationships/image" Target="../media/image921.png"/><Relationship Id="rId191" Type="http://schemas.openxmlformats.org/officeDocument/2006/relationships/customXml" Target="../ink/ink897.xml"/><Relationship Id="rId107" Type="http://schemas.openxmlformats.org/officeDocument/2006/relationships/customXml" Target="../ink/ink855.xml"/><Relationship Id="rId11" Type="http://schemas.openxmlformats.org/officeDocument/2006/relationships/customXml" Target="../ink/ink807.xml"/><Relationship Id="rId32" Type="http://schemas.openxmlformats.org/officeDocument/2006/relationships/image" Target="../media/image852.png"/><Relationship Id="rId53" Type="http://schemas.openxmlformats.org/officeDocument/2006/relationships/customXml" Target="../ink/ink828.xml"/><Relationship Id="rId74" Type="http://schemas.openxmlformats.org/officeDocument/2006/relationships/image" Target="../media/image873.png"/><Relationship Id="rId128" Type="http://schemas.openxmlformats.org/officeDocument/2006/relationships/image" Target="../media/image900.png"/><Relationship Id="rId149" Type="http://schemas.openxmlformats.org/officeDocument/2006/relationships/customXml" Target="../ink/ink876.xml"/><Relationship Id="rId5" Type="http://schemas.openxmlformats.org/officeDocument/2006/relationships/image" Target="../media/image5810.png"/><Relationship Id="rId95" Type="http://schemas.openxmlformats.org/officeDocument/2006/relationships/customXml" Target="../ink/ink849.xml"/><Relationship Id="rId160" Type="http://schemas.openxmlformats.org/officeDocument/2006/relationships/image" Target="../media/image916.png"/><Relationship Id="rId181" Type="http://schemas.openxmlformats.org/officeDocument/2006/relationships/customXml" Target="../ink/ink892.xml"/><Relationship Id="rId22" Type="http://schemas.openxmlformats.org/officeDocument/2006/relationships/image" Target="../media/image847.png"/><Relationship Id="rId43" Type="http://schemas.openxmlformats.org/officeDocument/2006/relationships/customXml" Target="../ink/ink823.xml"/><Relationship Id="rId64" Type="http://schemas.openxmlformats.org/officeDocument/2006/relationships/image" Target="../media/image868.png"/><Relationship Id="rId118" Type="http://schemas.openxmlformats.org/officeDocument/2006/relationships/image" Target="../media/image895.png"/><Relationship Id="rId139" Type="http://schemas.openxmlformats.org/officeDocument/2006/relationships/customXml" Target="../ink/ink871.xml"/><Relationship Id="rId85" Type="http://schemas.openxmlformats.org/officeDocument/2006/relationships/customXml" Target="../ink/ink844.xml"/><Relationship Id="rId150" Type="http://schemas.openxmlformats.org/officeDocument/2006/relationships/image" Target="../media/image911.png"/><Relationship Id="rId171" Type="http://schemas.openxmlformats.org/officeDocument/2006/relationships/customXml" Target="../ink/ink887.xml"/><Relationship Id="rId192" Type="http://schemas.openxmlformats.org/officeDocument/2006/relationships/image" Target="../media/image932.png"/><Relationship Id="rId12" Type="http://schemas.openxmlformats.org/officeDocument/2006/relationships/image" Target="../media/image842.png"/><Relationship Id="rId33" Type="http://schemas.openxmlformats.org/officeDocument/2006/relationships/customXml" Target="../ink/ink818.xml"/><Relationship Id="rId108" Type="http://schemas.openxmlformats.org/officeDocument/2006/relationships/image" Target="../media/image890.png"/><Relationship Id="rId129" Type="http://schemas.openxmlformats.org/officeDocument/2006/relationships/customXml" Target="../ink/ink866.xml"/><Relationship Id="rId54" Type="http://schemas.openxmlformats.org/officeDocument/2006/relationships/image" Target="../media/image863.png"/><Relationship Id="rId75" Type="http://schemas.openxmlformats.org/officeDocument/2006/relationships/customXml" Target="../ink/ink839.xml"/><Relationship Id="rId96" Type="http://schemas.openxmlformats.org/officeDocument/2006/relationships/image" Target="../media/image884.png"/><Relationship Id="rId140" Type="http://schemas.openxmlformats.org/officeDocument/2006/relationships/image" Target="../media/image906.png"/><Relationship Id="rId161" Type="http://schemas.openxmlformats.org/officeDocument/2006/relationships/customXml" Target="../ink/ink882.xml"/><Relationship Id="rId182" Type="http://schemas.openxmlformats.org/officeDocument/2006/relationships/image" Target="../media/image927.png"/><Relationship Id="rId6" Type="http://schemas.openxmlformats.org/officeDocument/2006/relationships/image" Target="../media/image5910.png"/><Relationship Id="rId23" Type="http://schemas.openxmlformats.org/officeDocument/2006/relationships/customXml" Target="../ink/ink813.xml"/><Relationship Id="rId119" Type="http://schemas.openxmlformats.org/officeDocument/2006/relationships/customXml" Target="../ink/ink861.xml"/><Relationship Id="rId44" Type="http://schemas.openxmlformats.org/officeDocument/2006/relationships/image" Target="../media/image858.png"/><Relationship Id="rId65" Type="http://schemas.openxmlformats.org/officeDocument/2006/relationships/customXml" Target="../ink/ink834.xml"/><Relationship Id="rId86" Type="http://schemas.openxmlformats.org/officeDocument/2006/relationships/image" Target="../media/image879.png"/><Relationship Id="rId130" Type="http://schemas.openxmlformats.org/officeDocument/2006/relationships/image" Target="../media/image901.png"/><Relationship Id="rId151" Type="http://schemas.openxmlformats.org/officeDocument/2006/relationships/customXml" Target="../ink/ink877.xml"/><Relationship Id="rId172" Type="http://schemas.openxmlformats.org/officeDocument/2006/relationships/image" Target="../media/image922.png"/><Relationship Id="rId193" Type="http://schemas.openxmlformats.org/officeDocument/2006/relationships/customXml" Target="../ink/ink898.xml"/><Relationship Id="rId13" Type="http://schemas.openxmlformats.org/officeDocument/2006/relationships/customXml" Target="../ink/ink808.xml"/><Relationship Id="rId109" Type="http://schemas.openxmlformats.org/officeDocument/2006/relationships/customXml" Target="../ink/ink856.xml"/><Relationship Id="rId34" Type="http://schemas.openxmlformats.org/officeDocument/2006/relationships/image" Target="../media/image853.png"/><Relationship Id="rId50" Type="http://schemas.openxmlformats.org/officeDocument/2006/relationships/image" Target="../media/image861.png"/><Relationship Id="rId55" Type="http://schemas.openxmlformats.org/officeDocument/2006/relationships/customXml" Target="../ink/ink829.xml"/><Relationship Id="rId76" Type="http://schemas.openxmlformats.org/officeDocument/2006/relationships/image" Target="../media/image874.png"/><Relationship Id="rId97" Type="http://schemas.openxmlformats.org/officeDocument/2006/relationships/customXml" Target="../ink/ink850.xml"/><Relationship Id="rId104" Type="http://schemas.openxmlformats.org/officeDocument/2006/relationships/image" Target="../media/image888.png"/><Relationship Id="rId120" Type="http://schemas.openxmlformats.org/officeDocument/2006/relationships/image" Target="../media/image896.png"/><Relationship Id="rId125" Type="http://schemas.openxmlformats.org/officeDocument/2006/relationships/customXml" Target="../ink/ink864.xml"/><Relationship Id="rId141" Type="http://schemas.openxmlformats.org/officeDocument/2006/relationships/customXml" Target="../ink/ink872.xml"/><Relationship Id="rId146" Type="http://schemas.openxmlformats.org/officeDocument/2006/relationships/image" Target="../media/image909.png"/><Relationship Id="rId167" Type="http://schemas.openxmlformats.org/officeDocument/2006/relationships/customXml" Target="../ink/ink885.xml"/><Relationship Id="rId188" Type="http://schemas.openxmlformats.org/officeDocument/2006/relationships/image" Target="../media/image930.png"/><Relationship Id="rId7" Type="http://schemas.openxmlformats.org/officeDocument/2006/relationships/image" Target="../media/image6010.png"/><Relationship Id="rId71" Type="http://schemas.openxmlformats.org/officeDocument/2006/relationships/customXml" Target="../ink/ink837.xml"/><Relationship Id="rId92" Type="http://schemas.openxmlformats.org/officeDocument/2006/relationships/image" Target="../media/image882.png"/><Relationship Id="rId162" Type="http://schemas.openxmlformats.org/officeDocument/2006/relationships/image" Target="../media/image917.png"/><Relationship Id="rId183" Type="http://schemas.openxmlformats.org/officeDocument/2006/relationships/customXml" Target="../ink/ink893.xml"/><Relationship Id="rId2" Type="http://schemas.openxmlformats.org/officeDocument/2006/relationships/notesSlide" Target="../notesSlides/notesSlide29.xml"/><Relationship Id="rId29" Type="http://schemas.openxmlformats.org/officeDocument/2006/relationships/customXml" Target="../ink/ink816.xml"/><Relationship Id="rId24" Type="http://schemas.openxmlformats.org/officeDocument/2006/relationships/image" Target="../media/image848.png"/><Relationship Id="rId40" Type="http://schemas.openxmlformats.org/officeDocument/2006/relationships/image" Target="../media/image856.png"/><Relationship Id="rId45" Type="http://schemas.openxmlformats.org/officeDocument/2006/relationships/customXml" Target="../ink/ink824.xml"/><Relationship Id="rId66" Type="http://schemas.openxmlformats.org/officeDocument/2006/relationships/image" Target="../media/image869.png"/><Relationship Id="rId87" Type="http://schemas.openxmlformats.org/officeDocument/2006/relationships/customXml" Target="../ink/ink845.xml"/><Relationship Id="rId110" Type="http://schemas.openxmlformats.org/officeDocument/2006/relationships/image" Target="../media/image891.png"/><Relationship Id="rId115" Type="http://schemas.openxmlformats.org/officeDocument/2006/relationships/customXml" Target="../ink/ink859.xml"/><Relationship Id="rId131" Type="http://schemas.openxmlformats.org/officeDocument/2006/relationships/customXml" Target="../ink/ink867.xml"/><Relationship Id="rId136" Type="http://schemas.openxmlformats.org/officeDocument/2006/relationships/image" Target="../media/image904.png"/><Relationship Id="rId157" Type="http://schemas.openxmlformats.org/officeDocument/2006/relationships/customXml" Target="../ink/ink880.xml"/><Relationship Id="rId178" Type="http://schemas.openxmlformats.org/officeDocument/2006/relationships/image" Target="../media/image925.png"/><Relationship Id="rId61" Type="http://schemas.openxmlformats.org/officeDocument/2006/relationships/customXml" Target="../ink/ink832.xml"/><Relationship Id="rId82" Type="http://schemas.openxmlformats.org/officeDocument/2006/relationships/image" Target="../media/image877.png"/><Relationship Id="rId152" Type="http://schemas.openxmlformats.org/officeDocument/2006/relationships/image" Target="../media/image912.png"/><Relationship Id="rId173" Type="http://schemas.openxmlformats.org/officeDocument/2006/relationships/customXml" Target="../ink/ink888.xml"/><Relationship Id="rId194" Type="http://schemas.openxmlformats.org/officeDocument/2006/relationships/image" Target="../media/image933.png"/><Relationship Id="rId19" Type="http://schemas.openxmlformats.org/officeDocument/2006/relationships/customXml" Target="../ink/ink811.xml"/><Relationship Id="rId14" Type="http://schemas.openxmlformats.org/officeDocument/2006/relationships/image" Target="../media/image843.png"/><Relationship Id="rId30" Type="http://schemas.openxmlformats.org/officeDocument/2006/relationships/image" Target="../media/image851.png"/><Relationship Id="rId35" Type="http://schemas.openxmlformats.org/officeDocument/2006/relationships/customXml" Target="../ink/ink819.xml"/><Relationship Id="rId56" Type="http://schemas.openxmlformats.org/officeDocument/2006/relationships/image" Target="../media/image864.png"/><Relationship Id="rId77" Type="http://schemas.openxmlformats.org/officeDocument/2006/relationships/customXml" Target="../ink/ink840.xml"/><Relationship Id="rId100" Type="http://schemas.openxmlformats.org/officeDocument/2006/relationships/image" Target="../media/image886.png"/><Relationship Id="rId105" Type="http://schemas.openxmlformats.org/officeDocument/2006/relationships/customXml" Target="../ink/ink854.xml"/><Relationship Id="rId126" Type="http://schemas.openxmlformats.org/officeDocument/2006/relationships/image" Target="../media/image899.png"/><Relationship Id="rId147" Type="http://schemas.openxmlformats.org/officeDocument/2006/relationships/customXml" Target="../ink/ink875.xml"/><Relationship Id="rId168" Type="http://schemas.openxmlformats.org/officeDocument/2006/relationships/image" Target="../media/image920.png"/><Relationship Id="rId8" Type="http://schemas.openxmlformats.org/officeDocument/2006/relationships/image" Target="../media/image840.png"/><Relationship Id="rId51" Type="http://schemas.openxmlformats.org/officeDocument/2006/relationships/customXml" Target="../ink/ink827.xml"/><Relationship Id="rId72" Type="http://schemas.openxmlformats.org/officeDocument/2006/relationships/image" Target="../media/image872.png"/><Relationship Id="rId93" Type="http://schemas.openxmlformats.org/officeDocument/2006/relationships/customXml" Target="../ink/ink848.xml"/><Relationship Id="rId98" Type="http://schemas.openxmlformats.org/officeDocument/2006/relationships/image" Target="../media/image885.png"/><Relationship Id="rId121" Type="http://schemas.openxmlformats.org/officeDocument/2006/relationships/customXml" Target="../ink/ink862.xml"/><Relationship Id="rId142" Type="http://schemas.openxmlformats.org/officeDocument/2006/relationships/image" Target="../media/image907.png"/><Relationship Id="rId163" Type="http://schemas.openxmlformats.org/officeDocument/2006/relationships/customXml" Target="../ink/ink883.xml"/><Relationship Id="rId184" Type="http://schemas.openxmlformats.org/officeDocument/2006/relationships/image" Target="../media/image928.png"/><Relationship Id="rId189" Type="http://schemas.openxmlformats.org/officeDocument/2006/relationships/customXml" Target="../ink/ink896.xml"/><Relationship Id="rId3" Type="http://schemas.openxmlformats.org/officeDocument/2006/relationships/image" Target="../media/image5610.png"/><Relationship Id="rId25" Type="http://schemas.openxmlformats.org/officeDocument/2006/relationships/customXml" Target="../ink/ink814.xml"/><Relationship Id="rId46" Type="http://schemas.openxmlformats.org/officeDocument/2006/relationships/image" Target="../media/image859.png"/><Relationship Id="rId67" Type="http://schemas.openxmlformats.org/officeDocument/2006/relationships/customXml" Target="../ink/ink835.xml"/><Relationship Id="rId116" Type="http://schemas.openxmlformats.org/officeDocument/2006/relationships/image" Target="../media/image894.png"/><Relationship Id="rId137" Type="http://schemas.openxmlformats.org/officeDocument/2006/relationships/customXml" Target="../ink/ink870.xml"/><Relationship Id="rId158" Type="http://schemas.openxmlformats.org/officeDocument/2006/relationships/image" Target="../media/image915.png"/><Relationship Id="rId20" Type="http://schemas.openxmlformats.org/officeDocument/2006/relationships/image" Target="../media/image846.png"/><Relationship Id="rId41" Type="http://schemas.openxmlformats.org/officeDocument/2006/relationships/customXml" Target="../ink/ink822.xml"/><Relationship Id="rId62" Type="http://schemas.openxmlformats.org/officeDocument/2006/relationships/image" Target="../media/image867.png"/><Relationship Id="rId83" Type="http://schemas.openxmlformats.org/officeDocument/2006/relationships/customXml" Target="../ink/ink843.xml"/><Relationship Id="rId88" Type="http://schemas.openxmlformats.org/officeDocument/2006/relationships/image" Target="../media/image880.png"/><Relationship Id="rId111" Type="http://schemas.openxmlformats.org/officeDocument/2006/relationships/customXml" Target="../ink/ink857.xml"/><Relationship Id="rId132" Type="http://schemas.openxmlformats.org/officeDocument/2006/relationships/image" Target="../media/image902.png"/><Relationship Id="rId153" Type="http://schemas.openxmlformats.org/officeDocument/2006/relationships/customXml" Target="../ink/ink878.xml"/><Relationship Id="rId174" Type="http://schemas.openxmlformats.org/officeDocument/2006/relationships/image" Target="../media/image923.png"/><Relationship Id="rId179" Type="http://schemas.openxmlformats.org/officeDocument/2006/relationships/customXml" Target="../ink/ink891.xml"/><Relationship Id="rId190" Type="http://schemas.openxmlformats.org/officeDocument/2006/relationships/image" Target="../media/image931.png"/><Relationship Id="rId15" Type="http://schemas.openxmlformats.org/officeDocument/2006/relationships/customXml" Target="../ink/ink809.xml"/><Relationship Id="rId36" Type="http://schemas.openxmlformats.org/officeDocument/2006/relationships/image" Target="../media/image854.png"/><Relationship Id="rId57" Type="http://schemas.openxmlformats.org/officeDocument/2006/relationships/customXml" Target="../ink/ink830.xml"/><Relationship Id="rId106" Type="http://schemas.openxmlformats.org/officeDocument/2006/relationships/image" Target="../media/image889.png"/><Relationship Id="rId127" Type="http://schemas.openxmlformats.org/officeDocument/2006/relationships/customXml" Target="../ink/ink865.xml"/><Relationship Id="rId10" Type="http://schemas.openxmlformats.org/officeDocument/2006/relationships/image" Target="../media/image841.png"/><Relationship Id="rId31" Type="http://schemas.openxmlformats.org/officeDocument/2006/relationships/customXml" Target="../ink/ink817.xml"/><Relationship Id="rId52" Type="http://schemas.openxmlformats.org/officeDocument/2006/relationships/image" Target="../media/image862.png"/><Relationship Id="rId73" Type="http://schemas.openxmlformats.org/officeDocument/2006/relationships/customXml" Target="../ink/ink838.xml"/><Relationship Id="rId78" Type="http://schemas.openxmlformats.org/officeDocument/2006/relationships/image" Target="../media/image875.png"/><Relationship Id="rId94" Type="http://schemas.openxmlformats.org/officeDocument/2006/relationships/image" Target="../media/image883.png"/><Relationship Id="rId99" Type="http://schemas.openxmlformats.org/officeDocument/2006/relationships/customXml" Target="../ink/ink851.xml"/><Relationship Id="rId101" Type="http://schemas.openxmlformats.org/officeDocument/2006/relationships/customXml" Target="../ink/ink852.xml"/><Relationship Id="rId122" Type="http://schemas.openxmlformats.org/officeDocument/2006/relationships/image" Target="../media/image897.png"/><Relationship Id="rId143" Type="http://schemas.openxmlformats.org/officeDocument/2006/relationships/customXml" Target="../ink/ink873.xml"/><Relationship Id="rId148" Type="http://schemas.openxmlformats.org/officeDocument/2006/relationships/image" Target="../media/image910.png"/><Relationship Id="rId164" Type="http://schemas.openxmlformats.org/officeDocument/2006/relationships/image" Target="../media/image918.png"/><Relationship Id="rId169" Type="http://schemas.openxmlformats.org/officeDocument/2006/relationships/customXml" Target="../ink/ink886.xml"/><Relationship Id="rId185" Type="http://schemas.openxmlformats.org/officeDocument/2006/relationships/customXml" Target="../ink/ink894.xml"/><Relationship Id="rId4" Type="http://schemas.openxmlformats.org/officeDocument/2006/relationships/image" Target="../media/image5710.png"/><Relationship Id="rId9" Type="http://schemas.openxmlformats.org/officeDocument/2006/relationships/customXml" Target="../ink/ink806.xml"/><Relationship Id="rId180" Type="http://schemas.openxmlformats.org/officeDocument/2006/relationships/image" Target="../media/image926.png"/><Relationship Id="rId26" Type="http://schemas.openxmlformats.org/officeDocument/2006/relationships/image" Target="../media/image849.png"/><Relationship Id="rId47" Type="http://schemas.openxmlformats.org/officeDocument/2006/relationships/customXml" Target="../ink/ink825.xml"/><Relationship Id="rId68" Type="http://schemas.openxmlformats.org/officeDocument/2006/relationships/image" Target="../media/image870.png"/><Relationship Id="rId89" Type="http://schemas.openxmlformats.org/officeDocument/2006/relationships/customXml" Target="../ink/ink846.xml"/><Relationship Id="rId112" Type="http://schemas.openxmlformats.org/officeDocument/2006/relationships/image" Target="../media/image892.png"/><Relationship Id="rId133" Type="http://schemas.openxmlformats.org/officeDocument/2006/relationships/customXml" Target="../ink/ink868.xml"/><Relationship Id="rId154" Type="http://schemas.openxmlformats.org/officeDocument/2006/relationships/image" Target="../media/image913.png"/><Relationship Id="rId175" Type="http://schemas.openxmlformats.org/officeDocument/2006/relationships/customXml" Target="../ink/ink889.xml"/><Relationship Id="rId16" Type="http://schemas.openxmlformats.org/officeDocument/2006/relationships/image" Target="../media/image844.png"/><Relationship Id="rId37" Type="http://schemas.openxmlformats.org/officeDocument/2006/relationships/customXml" Target="../ink/ink820.xml"/><Relationship Id="rId58" Type="http://schemas.openxmlformats.org/officeDocument/2006/relationships/image" Target="../media/image865.png"/><Relationship Id="rId79" Type="http://schemas.openxmlformats.org/officeDocument/2006/relationships/customXml" Target="../ink/ink841.xml"/><Relationship Id="rId102" Type="http://schemas.openxmlformats.org/officeDocument/2006/relationships/image" Target="../media/image887.png"/><Relationship Id="rId123" Type="http://schemas.openxmlformats.org/officeDocument/2006/relationships/customXml" Target="../ink/ink863.xml"/><Relationship Id="rId144" Type="http://schemas.openxmlformats.org/officeDocument/2006/relationships/image" Target="../media/image908.png"/><Relationship Id="rId90" Type="http://schemas.openxmlformats.org/officeDocument/2006/relationships/image" Target="../media/image881.png"/><Relationship Id="rId165" Type="http://schemas.openxmlformats.org/officeDocument/2006/relationships/customXml" Target="../ink/ink884.xml"/><Relationship Id="rId186" Type="http://schemas.openxmlformats.org/officeDocument/2006/relationships/image" Target="../media/image929.png"/><Relationship Id="rId27" Type="http://schemas.openxmlformats.org/officeDocument/2006/relationships/customXml" Target="../ink/ink815.xml"/><Relationship Id="rId48" Type="http://schemas.openxmlformats.org/officeDocument/2006/relationships/image" Target="../media/image860.png"/><Relationship Id="rId69" Type="http://schemas.openxmlformats.org/officeDocument/2006/relationships/customXml" Target="../ink/ink836.xml"/><Relationship Id="rId113" Type="http://schemas.openxmlformats.org/officeDocument/2006/relationships/customXml" Target="../ink/ink858.xml"/><Relationship Id="rId134" Type="http://schemas.openxmlformats.org/officeDocument/2006/relationships/image" Target="../media/image903.png"/><Relationship Id="rId80" Type="http://schemas.openxmlformats.org/officeDocument/2006/relationships/image" Target="../media/image876.png"/><Relationship Id="rId155" Type="http://schemas.openxmlformats.org/officeDocument/2006/relationships/customXml" Target="../ink/ink879.xml"/><Relationship Id="rId176" Type="http://schemas.openxmlformats.org/officeDocument/2006/relationships/image" Target="../media/image924.png"/><Relationship Id="rId17" Type="http://schemas.openxmlformats.org/officeDocument/2006/relationships/customXml" Target="../ink/ink810.xml"/><Relationship Id="rId38" Type="http://schemas.openxmlformats.org/officeDocument/2006/relationships/image" Target="../media/image855.png"/><Relationship Id="rId59" Type="http://schemas.openxmlformats.org/officeDocument/2006/relationships/customXml" Target="../ink/ink831.xml"/><Relationship Id="rId103" Type="http://schemas.openxmlformats.org/officeDocument/2006/relationships/customXml" Target="../ink/ink853.xml"/><Relationship Id="rId124" Type="http://schemas.openxmlformats.org/officeDocument/2006/relationships/image" Target="../media/image898.png"/><Relationship Id="rId70" Type="http://schemas.openxmlformats.org/officeDocument/2006/relationships/image" Target="../media/image871.png"/><Relationship Id="rId91" Type="http://schemas.openxmlformats.org/officeDocument/2006/relationships/customXml" Target="../ink/ink847.xml"/><Relationship Id="rId145" Type="http://schemas.openxmlformats.org/officeDocument/2006/relationships/customXml" Target="../ink/ink874.xml"/><Relationship Id="rId166" Type="http://schemas.openxmlformats.org/officeDocument/2006/relationships/image" Target="../media/image919.png"/><Relationship Id="rId187" Type="http://schemas.openxmlformats.org/officeDocument/2006/relationships/customXml" Target="../ink/ink895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850.png"/><Relationship Id="rId49" Type="http://schemas.openxmlformats.org/officeDocument/2006/relationships/customXml" Target="../ink/ink826.xml"/><Relationship Id="rId114" Type="http://schemas.openxmlformats.org/officeDocument/2006/relationships/image" Target="../media/image893.png"/><Relationship Id="rId60" Type="http://schemas.openxmlformats.org/officeDocument/2006/relationships/image" Target="../media/image866.png"/><Relationship Id="rId81" Type="http://schemas.openxmlformats.org/officeDocument/2006/relationships/customXml" Target="../ink/ink842.xml"/><Relationship Id="rId135" Type="http://schemas.openxmlformats.org/officeDocument/2006/relationships/customXml" Target="../ink/ink869.xml"/><Relationship Id="rId156" Type="http://schemas.openxmlformats.org/officeDocument/2006/relationships/image" Target="../media/image914.png"/><Relationship Id="rId177" Type="http://schemas.openxmlformats.org/officeDocument/2006/relationships/customXml" Target="../ink/ink890.xml"/><Relationship Id="rId18" Type="http://schemas.openxmlformats.org/officeDocument/2006/relationships/image" Target="../media/image845.png"/><Relationship Id="rId39" Type="http://schemas.openxmlformats.org/officeDocument/2006/relationships/customXml" Target="../ink/ink8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0.png"/><Relationship Id="rId3" Type="http://schemas.openxmlformats.org/officeDocument/2006/relationships/image" Target="../media/image934.png"/><Relationship Id="rId7" Type="http://schemas.openxmlformats.org/officeDocument/2006/relationships/image" Target="../media/image66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00.png"/><Relationship Id="rId5" Type="http://schemas.openxmlformats.org/officeDocument/2006/relationships/image" Target="../media/image6470.png"/><Relationship Id="rId4" Type="http://schemas.openxmlformats.org/officeDocument/2006/relationships/image" Target="../media/image935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55.xml"/><Relationship Id="rId299" Type="http://schemas.openxmlformats.org/officeDocument/2006/relationships/customXml" Target="../ink/ink1046.xml"/><Relationship Id="rId21" Type="http://schemas.openxmlformats.org/officeDocument/2006/relationships/customXml" Target="../ink/ink907.xml"/><Relationship Id="rId63" Type="http://schemas.openxmlformats.org/officeDocument/2006/relationships/customXml" Target="../ink/ink928.xml"/><Relationship Id="rId159" Type="http://schemas.openxmlformats.org/officeDocument/2006/relationships/customXml" Target="../ink/ink976.xml"/><Relationship Id="rId324" Type="http://schemas.openxmlformats.org/officeDocument/2006/relationships/image" Target="../media/image1095.png"/><Relationship Id="rId170" Type="http://schemas.openxmlformats.org/officeDocument/2006/relationships/image" Target="../media/image1019.png"/><Relationship Id="rId226" Type="http://schemas.openxmlformats.org/officeDocument/2006/relationships/image" Target="../media/image1047.png"/><Relationship Id="rId268" Type="http://schemas.openxmlformats.org/officeDocument/2006/relationships/image" Target="../media/image1068.png"/><Relationship Id="rId32" Type="http://schemas.openxmlformats.org/officeDocument/2006/relationships/image" Target="../media/image950.png"/><Relationship Id="rId74" Type="http://schemas.openxmlformats.org/officeDocument/2006/relationships/image" Target="../media/image971.png"/><Relationship Id="rId128" Type="http://schemas.openxmlformats.org/officeDocument/2006/relationships/image" Target="../media/image998.png"/><Relationship Id="rId5" Type="http://schemas.openxmlformats.org/officeDocument/2006/relationships/customXml" Target="../ink/ink899.xml"/><Relationship Id="rId181" Type="http://schemas.openxmlformats.org/officeDocument/2006/relationships/customXml" Target="../ink/ink987.xml"/><Relationship Id="rId237" Type="http://schemas.openxmlformats.org/officeDocument/2006/relationships/customXml" Target="../ink/ink1015.xml"/><Relationship Id="rId279" Type="http://schemas.openxmlformats.org/officeDocument/2006/relationships/customXml" Target="../ink/ink1036.xml"/><Relationship Id="rId43" Type="http://schemas.openxmlformats.org/officeDocument/2006/relationships/customXml" Target="../ink/ink918.xml"/><Relationship Id="rId139" Type="http://schemas.openxmlformats.org/officeDocument/2006/relationships/customXml" Target="../ink/ink966.xml"/><Relationship Id="rId290" Type="http://schemas.openxmlformats.org/officeDocument/2006/relationships/image" Target="../media/image1078.png"/><Relationship Id="rId304" Type="http://schemas.openxmlformats.org/officeDocument/2006/relationships/image" Target="../media/image1085.png"/><Relationship Id="rId85" Type="http://schemas.openxmlformats.org/officeDocument/2006/relationships/customXml" Target="../ink/ink939.xml"/><Relationship Id="rId150" Type="http://schemas.openxmlformats.org/officeDocument/2006/relationships/image" Target="../media/image1009.png"/><Relationship Id="rId192" Type="http://schemas.openxmlformats.org/officeDocument/2006/relationships/image" Target="../media/image1030.png"/><Relationship Id="rId206" Type="http://schemas.openxmlformats.org/officeDocument/2006/relationships/image" Target="../media/image1037.png"/><Relationship Id="rId248" Type="http://schemas.openxmlformats.org/officeDocument/2006/relationships/image" Target="../media/image1058.png"/><Relationship Id="rId12" Type="http://schemas.openxmlformats.org/officeDocument/2006/relationships/image" Target="../media/image940.png"/><Relationship Id="rId108" Type="http://schemas.openxmlformats.org/officeDocument/2006/relationships/image" Target="../media/image988.png"/><Relationship Id="rId315" Type="http://schemas.openxmlformats.org/officeDocument/2006/relationships/customXml" Target="../ink/ink1054.xml"/><Relationship Id="rId54" Type="http://schemas.openxmlformats.org/officeDocument/2006/relationships/image" Target="../media/image961.png"/><Relationship Id="rId96" Type="http://schemas.openxmlformats.org/officeDocument/2006/relationships/image" Target="../media/image982.png"/><Relationship Id="rId161" Type="http://schemas.openxmlformats.org/officeDocument/2006/relationships/customXml" Target="../ink/ink977.xml"/><Relationship Id="rId217" Type="http://schemas.openxmlformats.org/officeDocument/2006/relationships/customXml" Target="../ink/ink1005.xml"/><Relationship Id="rId259" Type="http://schemas.openxmlformats.org/officeDocument/2006/relationships/customXml" Target="../ink/ink1026.xml"/><Relationship Id="rId23" Type="http://schemas.openxmlformats.org/officeDocument/2006/relationships/customXml" Target="../ink/ink908.xml"/><Relationship Id="rId119" Type="http://schemas.openxmlformats.org/officeDocument/2006/relationships/customXml" Target="../ink/ink956.xml"/><Relationship Id="rId270" Type="http://schemas.openxmlformats.org/officeDocument/2006/relationships/image" Target="../media/image1069.png"/><Relationship Id="rId65" Type="http://schemas.openxmlformats.org/officeDocument/2006/relationships/customXml" Target="../ink/ink929.xml"/><Relationship Id="rId130" Type="http://schemas.openxmlformats.org/officeDocument/2006/relationships/image" Target="../media/image999.png"/><Relationship Id="rId172" Type="http://schemas.openxmlformats.org/officeDocument/2006/relationships/image" Target="../media/image1020.png"/><Relationship Id="rId228" Type="http://schemas.openxmlformats.org/officeDocument/2006/relationships/image" Target="../media/image1048.png"/><Relationship Id="rId281" Type="http://schemas.openxmlformats.org/officeDocument/2006/relationships/customXml" Target="../ink/ink1037.xml"/><Relationship Id="rId34" Type="http://schemas.openxmlformats.org/officeDocument/2006/relationships/image" Target="../media/image951.png"/><Relationship Id="rId55" Type="http://schemas.openxmlformats.org/officeDocument/2006/relationships/customXml" Target="../ink/ink924.xml"/><Relationship Id="rId76" Type="http://schemas.openxmlformats.org/officeDocument/2006/relationships/image" Target="../media/image972.png"/><Relationship Id="rId97" Type="http://schemas.openxmlformats.org/officeDocument/2006/relationships/customXml" Target="../ink/ink945.xml"/><Relationship Id="rId120" Type="http://schemas.openxmlformats.org/officeDocument/2006/relationships/image" Target="../media/image994.png"/><Relationship Id="rId141" Type="http://schemas.openxmlformats.org/officeDocument/2006/relationships/customXml" Target="../ink/ink967.xml"/><Relationship Id="rId7" Type="http://schemas.openxmlformats.org/officeDocument/2006/relationships/customXml" Target="../ink/ink900.xml"/><Relationship Id="rId162" Type="http://schemas.openxmlformats.org/officeDocument/2006/relationships/image" Target="../media/image1015.png"/><Relationship Id="rId183" Type="http://schemas.openxmlformats.org/officeDocument/2006/relationships/customXml" Target="../ink/ink988.xml"/><Relationship Id="rId218" Type="http://schemas.openxmlformats.org/officeDocument/2006/relationships/image" Target="../media/image1043.png"/><Relationship Id="rId239" Type="http://schemas.openxmlformats.org/officeDocument/2006/relationships/customXml" Target="../ink/ink1016.xml"/><Relationship Id="rId250" Type="http://schemas.openxmlformats.org/officeDocument/2006/relationships/image" Target="../media/image1059.png"/><Relationship Id="rId271" Type="http://schemas.openxmlformats.org/officeDocument/2006/relationships/customXml" Target="../ink/ink1032.xml"/><Relationship Id="rId292" Type="http://schemas.openxmlformats.org/officeDocument/2006/relationships/image" Target="../media/image1079.png"/><Relationship Id="rId306" Type="http://schemas.openxmlformats.org/officeDocument/2006/relationships/image" Target="../media/image1086.png"/><Relationship Id="rId24" Type="http://schemas.openxmlformats.org/officeDocument/2006/relationships/image" Target="../media/image946.png"/><Relationship Id="rId45" Type="http://schemas.openxmlformats.org/officeDocument/2006/relationships/customXml" Target="../ink/ink919.xml"/><Relationship Id="rId66" Type="http://schemas.openxmlformats.org/officeDocument/2006/relationships/image" Target="../media/image967.png"/><Relationship Id="rId87" Type="http://schemas.openxmlformats.org/officeDocument/2006/relationships/customXml" Target="../ink/ink940.xml"/><Relationship Id="rId110" Type="http://schemas.openxmlformats.org/officeDocument/2006/relationships/image" Target="../media/image989.png"/><Relationship Id="rId131" Type="http://schemas.openxmlformats.org/officeDocument/2006/relationships/customXml" Target="../ink/ink962.xml"/><Relationship Id="rId152" Type="http://schemas.openxmlformats.org/officeDocument/2006/relationships/image" Target="../media/image1010.png"/><Relationship Id="rId173" Type="http://schemas.openxmlformats.org/officeDocument/2006/relationships/customXml" Target="../ink/ink983.xml"/><Relationship Id="rId194" Type="http://schemas.openxmlformats.org/officeDocument/2006/relationships/image" Target="../media/image1031.png"/><Relationship Id="rId208" Type="http://schemas.openxmlformats.org/officeDocument/2006/relationships/image" Target="../media/image1038.png"/><Relationship Id="rId229" Type="http://schemas.openxmlformats.org/officeDocument/2006/relationships/customXml" Target="../ink/ink1011.xml"/><Relationship Id="rId240" Type="http://schemas.openxmlformats.org/officeDocument/2006/relationships/image" Target="../media/image1054.png"/><Relationship Id="rId261" Type="http://schemas.openxmlformats.org/officeDocument/2006/relationships/customXml" Target="../ink/ink1027.xml"/><Relationship Id="rId14" Type="http://schemas.openxmlformats.org/officeDocument/2006/relationships/image" Target="../media/image941.png"/><Relationship Id="rId35" Type="http://schemas.openxmlformats.org/officeDocument/2006/relationships/customXml" Target="../ink/ink914.xml"/><Relationship Id="rId56" Type="http://schemas.openxmlformats.org/officeDocument/2006/relationships/image" Target="../media/image962.png"/><Relationship Id="rId77" Type="http://schemas.openxmlformats.org/officeDocument/2006/relationships/customXml" Target="../ink/ink935.xml"/><Relationship Id="rId100" Type="http://schemas.openxmlformats.org/officeDocument/2006/relationships/image" Target="../media/image984.png"/><Relationship Id="rId282" Type="http://schemas.openxmlformats.org/officeDocument/2006/relationships/image" Target="../media/image1074.png"/><Relationship Id="rId317" Type="http://schemas.openxmlformats.org/officeDocument/2006/relationships/customXml" Target="../ink/ink1055.xml"/><Relationship Id="rId8" Type="http://schemas.openxmlformats.org/officeDocument/2006/relationships/image" Target="../media/image938.png"/><Relationship Id="rId98" Type="http://schemas.openxmlformats.org/officeDocument/2006/relationships/image" Target="../media/image983.png"/><Relationship Id="rId121" Type="http://schemas.openxmlformats.org/officeDocument/2006/relationships/customXml" Target="../ink/ink957.xml"/><Relationship Id="rId142" Type="http://schemas.openxmlformats.org/officeDocument/2006/relationships/image" Target="../media/image1005.png"/><Relationship Id="rId163" Type="http://schemas.openxmlformats.org/officeDocument/2006/relationships/customXml" Target="../ink/ink978.xml"/><Relationship Id="rId184" Type="http://schemas.openxmlformats.org/officeDocument/2006/relationships/image" Target="../media/image1026.png"/><Relationship Id="rId219" Type="http://schemas.openxmlformats.org/officeDocument/2006/relationships/customXml" Target="../ink/ink1006.xml"/><Relationship Id="rId230" Type="http://schemas.openxmlformats.org/officeDocument/2006/relationships/image" Target="../media/image1049.png"/><Relationship Id="rId251" Type="http://schemas.openxmlformats.org/officeDocument/2006/relationships/customXml" Target="../ink/ink1022.xml"/><Relationship Id="rId25" Type="http://schemas.openxmlformats.org/officeDocument/2006/relationships/customXml" Target="../ink/ink909.xml"/><Relationship Id="rId46" Type="http://schemas.openxmlformats.org/officeDocument/2006/relationships/image" Target="../media/image957.png"/><Relationship Id="rId67" Type="http://schemas.openxmlformats.org/officeDocument/2006/relationships/customXml" Target="../ink/ink930.xml"/><Relationship Id="rId272" Type="http://schemas.openxmlformats.org/officeDocument/2006/relationships/image" Target="../media/image1070.png"/><Relationship Id="rId293" Type="http://schemas.openxmlformats.org/officeDocument/2006/relationships/customXml" Target="../ink/ink1043.xml"/><Relationship Id="rId307" Type="http://schemas.openxmlformats.org/officeDocument/2006/relationships/customXml" Target="../ink/ink1050.xml"/><Relationship Id="rId88" Type="http://schemas.openxmlformats.org/officeDocument/2006/relationships/image" Target="../media/image978.png"/><Relationship Id="rId111" Type="http://schemas.openxmlformats.org/officeDocument/2006/relationships/customXml" Target="../ink/ink952.xml"/><Relationship Id="rId132" Type="http://schemas.openxmlformats.org/officeDocument/2006/relationships/image" Target="../media/image1000.png"/><Relationship Id="rId153" Type="http://schemas.openxmlformats.org/officeDocument/2006/relationships/customXml" Target="../ink/ink973.xml"/><Relationship Id="rId174" Type="http://schemas.openxmlformats.org/officeDocument/2006/relationships/image" Target="../media/image1021.png"/><Relationship Id="rId195" Type="http://schemas.openxmlformats.org/officeDocument/2006/relationships/customXml" Target="../ink/ink994.xml"/><Relationship Id="rId209" Type="http://schemas.openxmlformats.org/officeDocument/2006/relationships/customXml" Target="../ink/ink1001.xml"/><Relationship Id="rId220" Type="http://schemas.openxmlformats.org/officeDocument/2006/relationships/image" Target="../media/image1044.png"/><Relationship Id="rId241" Type="http://schemas.openxmlformats.org/officeDocument/2006/relationships/customXml" Target="../ink/ink1017.xml"/><Relationship Id="rId15" Type="http://schemas.openxmlformats.org/officeDocument/2006/relationships/customXml" Target="../ink/ink904.xml"/><Relationship Id="rId36" Type="http://schemas.openxmlformats.org/officeDocument/2006/relationships/image" Target="../media/image952.png"/><Relationship Id="rId57" Type="http://schemas.openxmlformats.org/officeDocument/2006/relationships/customXml" Target="../ink/ink925.xml"/><Relationship Id="rId262" Type="http://schemas.openxmlformats.org/officeDocument/2006/relationships/image" Target="../media/image1065.png"/><Relationship Id="rId283" Type="http://schemas.openxmlformats.org/officeDocument/2006/relationships/customXml" Target="../ink/ink1038.xml"/><Relationship Id="rId318" Type="http://schemas.openxmlformats.org/officeDocument/2006/relationships/image" Target="../media/image1092.png"/><Relationship Id="rId78" Type="http://schemas.openxmlformats.org/officeDocument/2006/relationships/image" Target="../media/image973.png"/><Relationship Id="rId99" Type="http://schemas.openxmlformats.org/officeDocument/2006/relationships/customXml" Target="../ink/ink946.xml"/><Relationship Id="rId101" Type="http://schemas.openxmlformats.org/officeDocument/2006/relationships/customXml" Target="../ink/ink947.xml"/><Relationship Id="rId122" Type="http://schemas.openxmlformats.org/officeDocument/2006/relationships/image" Target="../media/image995.png"/><Relationship Id="rId143" Type="http://schemas.openxmlformats.org/officeDocument/2006/relationships/customXml" Target="../ink/ink968.xml"/><Relationship Id="rId164" Type="http://schemas.openxmlformats.org/officeDocument/2006/relationships/image" Target="../media/image1016.png"/><Relationship Id="rId185" Type="http://schemas.openxmlformats.org/officeDocument/2006/relationships/customXml" Target="../ink/ink989.xml"/><Relationship Id="rId9" Type="http://schemas.openxmlformats.org/officeDocument/2006/relationships/customXml" Target="../ink/ink901.xml"/><Relationship Id="rId210" Type="http://schemas.openxmlformats.org/officeDocument/2006/relationships/image" Target="../media/image1039.png"/><Relationship Id="rId26" Type="http://schemas.openxmlformats.org/officeDocument/2006/relationships/image" Target="../media/image947.png"/><Relationship Id="rId231" Type="http://schemas.openxmlformats.org/officeDocument/2006/relationships/customXml" Target="../ink/ink1012.xml"/><Relationship Id="rId252" Type="http://schemas.openxmlformats.org/officeDocument/2006/relationships/image" Target="../media/image1060.png"/><Relationship Id="rId273" Type="http://schemas.openxmlformats.org/officeDocument/2006/relationships/customXml" Target="../ink/ink1033.xml"/><Relationship Id="rId294" Type="http://schemas.openxmlformats.org/officeDocument/2006/relationships/image" Target="../media/image1080.png"/><Relationship Id="rId308" Type="http://schemas.openxmlformats.org/officeDocument/2006/relationships/image" Target="../media/image1087.png"/><Relationship Id="rId47" Type="http://schemas.openxmlformats.org/officeDocument/2006/relationships/customXml" Target="../ink/ink920.xml"/><Relationship Id="rId68" Type="http://schemas.openxmlformats.org/officeDocument/2006/relationships/image" Target="../media/image968.png"/><Relationship Id="rId89" Type="http://schemas.openxmlformats.org/officeDocument/2006/relationships/customXml" Target="../ink/ink941.xml"/><Relationship Id="rId112" Type="http://schemas.openxmlformats.org/officeDocument/2006/relationships/image" Target="../media/image990.png"/><Relationship Id="rId133" Type="http://schemas.openxmlformats.org/officeDocument/2006/relationships/customXml" Target="../ink/ink963.xml"/><Relationship Id="rId154" Type="http://schemas.openxmlformats.org/officeDocument/2006/relationships/image" Target="../media/image1011.png"/><Relationship Id="rId175" Type="http://schemas.openxmlformats.org/officeDocument/2006/relationships/customXml" Target="../ink/ink984.xml"/><Relationship Id="rId196" Type="http://schemas.openxmlformats.org/officeDocument/2006/relationships/image" Target="../media/image1032.png"/><Relationship Id="rId200" Type="http://schemas.openxmlformats.org/officeDocument/2006/relationships/image" Target="../media/image1034.png"/><Relationship Id="rId16" Type="http://schemas.openxmlformats.org/officeDocument/2006/relationships/image" Target="../media/image942.png"/><Relationship Id="rId221" Type="http://schemas.openxmlformats.org/officeDocument/2006/relationships/customXml" Target="../ink/ink1007.xml"/><Relationship Id="rId242" Type="http://schemas.openxmlformats.org/officeDocument/2006/relationships/image" Target="../media/image1055.png"/><Relationship Id="rId263" Type="http://schemas.openxmlformats.org/officeDocument/2006/relationships/customXml" Target="../ink/ink1028.xml"/><Relationship Id="rId284" Type="http://schemas.openxmlformats.org/officeDocument/2006/relationships/image" Target="../media/image1075.png"/><Relationship Id="rId319" Type="http://schemas.openxmlformats.org/officeDocument/2006/relationships/customXml" Target="../ink/ink1056.xml"/><Relationship Id="rId37" Type="http://schemas.openxmlformats.org/officeDocument/2006/relationships/customXml" Target="../ink/ink915.xml"/><Relationship Id="rId58" Type="http://schemas.openxmlformats.org/officeDocument/2006/relationships/image" Target="../media/image963.png"/><Relationship Id="rId79" Type="http://schemas.openxmlformats.org/officeDocument/2006/relationships/customXml" Target="../ink/ink936.xml"/><Relationship Id="rId102" Type="http://schemas.openxmlformats.org/officeDocument/2006/relationships/image" Target="../media/image985.png"/><Relationship Id="rId123" Type="http://schemas.openxmlformats.org/officeDocument/2006/relationships/customXml" Target="../ink/ink958.xml"/><Relationship Id="rId144" Type="http://schemas.openxmlformats.org/officeDocument/2006/relationships/image" Target="../media/image1006.png"/><Relationship Id="rId90" Type="http://schemas.openxmlformats.org/officeDocument/2006/relationships/image" Target="../media/image979.png"/><Relationship Id="rId165" Type="http://schemas.openxmlformats.org/officeDocument/2006/relationships/customXml" Target="../ink/ink979.xml"/><Relationship Id="rId186" Type="http://schemas.openxmlformats.org/officeDocument/2006/relationships/image" Target="../media/image1027.png"/><Relationship Id="rId211" Type="http://schemas.openxmlformats.org/officeDocument/2006/relationships/customXml" Target="../ink/ink1002.xml"/><Relationship Id="rId232" Type="http://schemas.openxmlformats.org/officeDocument/2006/relationships/image" Target="../media/image1050.png"/><Relationship Id="rId253" Type="http://schemas.openxmlformats.org/officeDocument/2006/relationships/customXml" Target="../ink/ink1023.xml"/><Relationship Id="rId274" Type="http://schemas.openxmlformats.org/officeDocument/2006/relationships/image" Target="../media/image728.png"/><Relationship Id="rId295" Type="http://schemas.openxmlformats.org/officeDocument/2006/relationships/customXml" Target="../ink/ink1044.xml"/><Relationship Id="rId309" Type="http://schemas.openxmlformats.org/officeDocument/2006/relationships/customXml" Target="../ink/ink1051.xml"/><Relationship Id="rId27" Type="http://schemas.openxmlformats.org/officeDocument/2006/relationships/customXml" Target="../ink/ink910.xml"/><Relationship Id="rId48" Type="http://schemas.openxmlformats.org/officeDocument/2006/relationships/image" Target="../media/image958.png"/><Relationship Id="rId69" Type="http://schemas.openxmlformats.org/officeDocument/2006/relationships/customXml" Target="../ink/ink931.xml"/><Relationship Id="rId113" Type="http://schemas.openxmlformats.org/officeDocument/2006/relationships/customXml" Target="../ink/ink953.xml"/><Relationship Id="rId134" Type="http://schemas.openxmlformats.org/officeDocument/2006/relationships/image" Target="../media/image1001.png"/><Relationship Id="rId320" Type="http://schemas.openxmlformats.org/officeDocument/2006/relationships/image" Target="../media/image1093.png"/><Relationship Id="rId80" Type="http://schemas.openxmlformats.org/officeDocument/2006/relationships/image" Target="../media/image974.png"/><Relationship Id="rId155" Type="http://schemas.openxmlformats.org/officeDocument/2006/relationships/customXml" Target="../ink/ink974.xml"/><Relationship Id="rId176" Type="http://schemas.openxmlformats.org/officeDocument/2006/relationships/image" Target="../media/image1022.png"/><Relationship Id="rId197" Type="http://schemas.openxmlformats.org/officeDocument/2006/relationships/customXml" Target="../ink/ink995.xml"/><Relationship Id="rId201" Type="http://schemas.openxmlformats.org/officeDocument/2006/relationships/customXml" Target="../ink/ink997.xml"/><Relationship Id="rId222" Type="http://schemas.openxmlformats.org/officeDocument/2006/relationships/image" Target="../media/image1045.png"/><Relationship Id="rId243" Type="http://schemas.openxmlformats.org/officeDocument/2006/relationships/customXml" Target="../ink/ink1018.xml"/><Relationship Id="rId264" Type="http://schemas.openxmlformats.org/officeDocument/2006/relationships/image" Target="../media/image1066.png"/><Relationship Id="rId285" Type="http://schemas.openxmlformats.org/officeDocument/2006/relationships/customXml" Target="../ink/ink1039.xml"/><Relationship Id="rId17" Type="http://schemas.openxmlformats.org/officeDocument/2006/relationships/customXml" Target="../ink/ink905.xml"/><Relationship Id="rId38" Type="http://schemas.openxmlformats.org/officeDocument/2006/relationships/image" Target="../media/image953.png"/><Relationship Id="rId59" Type="http://schemas.openxmlformats.org/officeDocument/2006/relationships/customXml" Target="../ink/ink926.xml"/><Relationship Id="rId103" Type="http://schemas.openxmlformats.org/officeDocument/2006/relationships/customXml" Target="../ink/ink948.xml"/><Relationship Id="rId124" Type="http://schemas.openxmlformats.org/officeDocument/2006/relationships/image" Target="../media/image996.png"/><Relationship Id="rId310" Type="http://schemas.openxmlformats.org/officeDocument/2006/relationships/image" Target="../media/image1088.png"/><Relationship Id="rId70" Type="http://schemas.openxmlformats.org/officeDocument/2006/relationships/image" Target="../media/image969.png"/><Relationship Id="rId91" Type="http://schemas.openxmlformats.org/officeDocument/2006/relationships/customXml" Target="../ink/ink942.xml"/><Relationship Id="rId145" Type="http://schemas.openxmlformats.org/officeDocument/2006/relationships/customXml" Target="../ink/ink969.xml"/><Relationship Id="rId166" Type="http://schemas.openxmlformats.org/officeDocument/2006/relationships/image" Target="../media/image1017.png"/><Relationship Id="rId187" Type="http://schemas.openxmlformats.org/officeDocument/2006/relationships/customXml" Target="../ink/ink99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40.png"/><Relationship Id="rId233" Type="http://schemas.openxmlformats.org/officeDocument/2006/relationships/customXml" Target="../ink/ink1013.xml"/><Relationship Id="rId254" Type="http://schemas.openxmlformats.org/officeDocument/2006/relationships/image" Target="../media/image1061.png"/><Relationship Id="rId28" Type="http://schemas.openxmlformats.org/officeDocument/2006/relationships/image" Target="../media/image948.png"/><Relationship Id="rId49" Type="http://schemas.openxmlformats.org/officeDocument/2006/relationships/customXml" Target="../ink/ink921.xml"/><Relationship Id="rId114" Type="http://schemas.openxmlformats.org/officeDocument/2006/relationships/image" Target="../media/image991.png"/><Relationship Id="rId275" Type="http://schemas.openxmlformats.org/officeDocument/2006/relationships/customXml" Target="../ink/ink1034.xml"/><Relationship Id="rId296" Type="http://schemas.openxmlformats.org/officeDocument/2006/relationships/image" Target="../media/image1081.png"/><Relationship Id="rId300" Type="http://schemas.openxmlformats.org/officeDocument/2006/relationships/image" Target="../media/image1083.png"/><Relationship Id="rId60" Type="http://schemas.openxmlformats.org/officeDocument/2006/relationships/image" Target="../media/image964.png"/><Relationship Id="rId81" Type="http://schemas.openxmlformats.org/officeDocument/2006/relationships/customXml" Target="../ink/ink937.xml"/><Relationship Id="rId135" Type="http://schemas.openxmlformats.org/officeDocument/2006/relationships/customXml" Target="../ink/ink964.xml"/><Relationship Id="rId156" Type="http://schemas.openxmlformats.org/officeDocument/2006/relationships/image" Target="../media/image1012.png"/><Relationship Id="rId177" Type="http://schemas.openxmlformats.org/officeDocument/2006/relationships/customXml" Target="../ink/ink985.xml"/><Relationship Id="rId198" Type="http://schemas.openxmlformats.org/officeDocument/2006/relationships/image" Target="../media/image1033.png"/><Relationship Id="rId321" Type="http://schemas.openxmlformats.org/officeDocument/2006/relationships/customXml" Target="../ink/ink1057.xml"/><Relationship Id="rId202" Type="http://schemas.openxmlformats.org/officeDocument/2006/relationships/image" Target="../media/image1035.png"/><Relationship Id="rId223" Type="http://schemas.openxmlformats.org/officeDocument/2006/relationships/customXml" Target="../ink/ink1008.xml"/><Relationship Id="rId244" Type="http://schemas.openxmlformats.org/officeDocument/2006/relationships/image" Target="../media/image1056.png"/><Relationship Id="rId18" Type="http://schemas.openxmlformats.org/officeDocument/2006/relationships/image" Target="../media/image943.png"/><Relationship Id="rId39" Type="http://schemas.openxmlformats.org/officeDocument/2006/relationships/customXml" Target="../ink/ink916.xml"/><Relationship Id="rId265" Type="http://schemas.openxmlformats.org/officeDocument/2006/relationships/customXml" Target="../ink/ink1029.xml"/><Relationship Id="rId286" Type="http://schemas.openxmlformats.org/officeDocument/2006/relationships/image" Target="../media/image1076.png"/><Relationship Id="rId50" Type="http://schemas.openxmlformats.org/officeDocument/2006/relationships/image" Target="../media/image959.png"/><Relationship Id="rId104" Type="http://schemas.openxmlformats.org/officeDocument/2006/relationships/image" Target="../media/image986.png"/><Relationship Id="rId125" Type="http://schemas.openxmlformats.org/officeDocument/2006/relationships/customXml" Target="../ink/ink959.xml"/><Relationship Id="rId146" Type="http://schemas.openxmlformats.org/officeDocument/2006/relationships/image" Target="../media/image1007.png"/><Relationship Id="rId167" Type="http://schemas.openxmlformats.org/officeDocument/2006/relationships/customXml" Target="../ink/ink980.xml"/><Relationship Id="rId188" Type="http://schemas.openxmlformats.org/officeDocument/2006/relationships/image" Target="../media/image1028.png"/><Relationship Id="rId311" Type="http://schemas.openxmlformats.org/officeDocument/2006/relationships/customXml" Target="../ink/ink1052.xml"/><Relationship Id="rId71" Type="http://schemas.openxmlformats.org/officeDocument/2006/relationships/customXml" Target="../ink/ink932.xml"/><Relationship Id="rId92" Type="http://schemas.openxmlformats.org/officeDocument/2006/relationships/image" Target="../media/image980.png"/><Relationship Id="rId213" Type="http://schemas.openxmlformats.org/officeDocument/2006/relationships/customXml" Target="../ink/ink1003.xml"/><Relationship Id="rId234" Type="http://schemas.openxmlformats.org/officeDocument/2006/relationships/image" Target="../media/image1051.png"/><Relationship Id="rId2" Type="http://schemas.openxmlformats.org/officeDocument/2006/relationships/notesSlide" Target="../notesSlides/notesSlide31.xml"/><Relationship Id="rId29" Type="http://schemas.openxmlformats.org/officeDocument/2006/relationships/customXml" Target="../ink/ink911.xml"/><Relationship Id="rId255" Type="http://schemas.openxmlformats.org/officeDocument/2006/relationships/customXml" Target="../ink/ink1024.xml"/><Relationship Id="rId276" Type="http://schemas.openxmlformats.org/officeDocument/2006/relationships/image" Target="../media/image1071.png"/><Relationship Id="rId297" Type="http://schemas.openxmlformats.org/officeDocument/2006/relationships/customXml" Target="../ink/ink1045.xml"/><Relationship Id="rId40" Type="http://schemas.openxmlformats.org/officeDocument/2006/relationships/image" Target="../media/image954.png"/><Relationship Id="rId115" Type="http://schemas.openxmlformats.org/officeDocument/2006/relationships/customXml" Target="../ink/ink954.xml"/><Relationship Id="rId136" Type="http://schemas.openxmlformats.org/officeDocument/2006/relationships/image" Target="../media/image1002.png"/><Relationship Id="rId157" Type="http://schemas.openxmlformats.org/officeDocument/2006/relationships/customXml" Target="../ink/ink975.xml"/><Relationship Id="rId178" Type="http://schemas.openxmlformats.org/officeDocument/2006/relationships/image" Target="../media/image1023.png"/><Relationship Id="rId301" Type="http://schemas.openxmlformats.org/officeDocument/2006/relationships/customXml" Target="../ink/ink1047.xml"/><Relationship Id="rId322" Type="http://schemas.openxmlformats.org/officeDocument/2006/relationships/image" Target="../media/image1094.png"/><Relationship Id="rId61" Type="http://schemas.openxmlformats.org/officeDocument/2006/relationships/customXml" Target="../ink/ink927.xml"/><Relationship Id="rId82" Type="http://schemas.openxmlformats.org/officeDocument/2006/relationships/image" Target="../media/image975.png"/><Relationship Id="rId199" Type="http://schemas.openxmlformats.org/officeDocument/2006/relationships/customXml" Target="../ink/ink996.xml"/><Relationship Id="rId203" Type="http://schemas.openxmlformats.org/officeDocument/2006/relationships/customXml" Target="../ink/ink998.xml"/><Relationship Id="rId19" Type="http://schemas.openxmlformats.org/officeDocument/2006/relationships/customXml" Target="../ink/ink906.xml"/><Relationship Id="rId224" Type="http://schemas.openxmlformats.org/officeDocument/2006/relationships/image" Target="../media/image1046.png"/><Relationship Id="rId245" Type="http://schemas.openxmlformats.org/officeDocument/2006/relationships/customXml" Target="../ink/ink1019.xml"/><Relationship Id="rId266" Type="http://schemas.openxmlformats.org/officeDocument/2006/relationships/image" Target="../media/image1067.png"/><Relationship Id="rId287" Type="http://schemas.openxmlformats.org/officeDocument/2006/relationships/customXml" Target="../ink/ink1040.xml"/><Relationship Id="rId30" Type="http://schemas.openxmlformats.org/officeDocument/2006/relationships/image" Target="../media/image949.png"/><Relationship Id="rId105" Type="http://schemas.openxmlformats.org/officeDocument/2006/relationships/customXml" Target="../ink/ink949.xml"/><Relationship Id="rId126" Type="http://schemas.openxmlformats.org/officeDocument/2006/relationships/image" Target="../media/image997.png"/><Relationship Id="rId147" Type="http://schemas.openxmlformats.org/officeDocument/2006/relationships/customXml" Target="../ink/ink970.xml"/><Relationship Id="rId168" Type="http://schemas.openxmlformats.org/officeDocument/2006/relationships/image" Target="../media/image1018.png"/><Relationship Id="rId312" Type="http://schemas.openxmlformats.org/officeDocument/2006/relationships/image" Target="../media/image1089.png"/><Relationship Id="rId51" Type="http://schemas.openxmlformats.org/officeDocument/2006/relationships/customXml" Target="../ink/ink922.xml"/><Relationship Id="rId72" Type="http://schemas.openxmlformats.org/officeDocument/2006/relationships/image" Target="../media/image970.png"/><Relationship Id="rId93" Type="http://schemas.openxmlformats.org/officeDocument/2006/relationships/customXml" Target="../ink/ink943.xml"/><Relationship Id="rId189" Type="http://schemas.openxmlformats.org/officeDocument/2006/relationships/customXml" Target="../ink/ink991.xml"/><Relationship Id="rId3" Type="http://schemas.openxmlformats.org/officeDocument/2006/relationships/image" Target="../media/image936.png"/><Relationship Id="rId214" Type="http://schemas.openxmlformats.org/officeDocument/2006/relationships/image" Target="../media/image1041.png"/><Relationship Id="rId235" Type="http://schemas.openxmlformats.org/officeDocument/2006/relationships/customXml" Target="../ink/ink1014.xml"/><Relationship Id="rId256" Type="http://schemas.openxmlformats.org/officeDocument/2006/relationships/image" Target="../media/image1062.png"/><Relationship Id="rId277" Type="http://schemas.openxmlformats.org/officeDocument/2006/relationships/customXml" Target="../ink/ink1035.xml"/><Relationship Id="rId298" Type="http://schemas.openxmlformats.org/officeDocument/2006/relationships/image" Target="../media/image1082.png"/><Relationship Id="rId116" Type="http://schemas.openxmlformats.org/officeDocument/2006/relationships/image" Target="../media/image992.png"/><Relationship Id="rId137" Type="http://schemas.openxmlformats.org/officeDocument/2006/relationships/customXml" Target="../ink/ink965.xml"/><Relationship Id="rId158" Type="http://schemas.openxmlformats.org/officeDocument/2006/relationships/image" Target="../media/image1013.png"/><Relationship Id="rId302" Type="http://schemas.openxmlformats.org/officeDocument/2006/relationships/image" Target="../media/image1084.png"/><Relationship Id="rId323" Type="http://schemas.openxmlformats.org/officeDocument/2006/relationships/customXml" Target="../ink/ink1058.xml"/><Relationship Id="rId20" Type="http://schemas.openxmlformats.org/officeDocument/2006/relationships/image" Target="../media/image944.png"/><Relationship Id="rId41" Type="http://schemas.openxmlformats.org/officeDocument/2006/relationships/customXml" Target="../ink/ink917.xml"/><Relationship Id="rId62" Type="http://schemas.openxmlformats.org/officeDocument/2006/relationships/image" Target="../media/image965.png"/><Relationship Id="rId83" Type="http://schemas.openxmlformats.org/officeDocument/2006/relationships/customXml" Target="../ink/ink938.xml"/><Relationship Id="rId179" Type="http://schemas.openxmlformats.org/officeDocument/2006/relationships/customXml" Target="../ink/ink986.xml"/><Relationship Id="rId190" Type="http://schemas.openxmlformats.org/officeDocument/2006/relationships/image" Target="../media/image1029.png"/><Relationship Id="rId204" Type="http://schemas.openxmlformats.org/officeDocument/2006/relationships/image" Target="../media/image1036.png"/><Relationship Id="rId225" Type="http://schemas.openxmlformats.org/officeDocument/2006/relationships/customXml" Target="../ink/ink1009.xml"/><Relationship Id="rId246" Type="http://schemas.openxmlformats.org/officeDocument/2006/relationships/image" Target="../media/image1057.png"/><Relationship Id="rId267" Type="http://schemas.openxmlformats.org/officeDocument/2006/relationships/customXml" Target="../ink/ink1030.xml"/><Relationship Id="rId288" Type="http://schemas.openxmlformats.org/officeDocument/2006/relationships/image" Target="../media/image1077.png"/><Relationship Id="rId106" Type="http://schemas.openxmlformats.org/officeDocument/2006/relationships/image" Target="../media/image987.png"/><Relationship Id="rId127" Type="http://schemas.openxmlformats.org/officeDocument/2006/relationships/customXml" Target="../ink/ink960.xml"/><Relationship Id="rId313" Type="http://schemas.openxmlformats.org/officeDocument/2006/relationships/customXml" Target="../ink/ink1053.xml"/><Relationship Id="rId10" Type="http://schemas.openxmlformats.org/officeDocument/2006/relationships/image" Target="../media/image939.png"/><Relationship Id="rId31" Type="http://schemas.openxmlformats.org/officeDocument/2006/relationships/customXml" Target="../ink/ink912.xml"/><Relationship Id="rId52" Type="http://schemas.openxmlformats.org/officeDocument/2006/relationships/image" Target="../media/image960.png"/><Relationship Id="rId73" Type="http://schemas.openxmlformats.org/officeDocument/2006/relationships/customXml" Target="../ink/ink933.xml"/><Relationship Id="rId94" Type="http://schemas.openxmlformats.org/officeDocument/2006/relationships/image" Target="../media/image981.png"/><Relationship Id="rId148" Type="http://schemas.openxmlformats.org/officeDocument/2006/relationships/image" Target="../media/image1008.png"/><Relationship Id="rId169" Type="http://schemas.openxmlformats.org/officeDocument/2006/relationships/customXml" Target="../ink/ink981.xml"/><Relationship Id="rId4" Type="http://schemas.microsoft.com/office/2007/relationships/hdphoto" Target="../media/hdphoto10.wdp"/><Relationship Id="rId180" Type="http://schemas.openxmlformats.org/officeDocument/2006/relationships/image" Target="../media/image1024.png"/><Relationship Id="rId215" Type="http://schemas.openxmlformats.org/officeDocument/2006/relationships/customXml" Target="../ink/ink1004.xml"/><Relationship Id="rId236" Type="http://schemas.openxmlformats.org/officeDocument/2006/relationships/image" Target="../media/image1052.png"/><Relationship Id="rId257" Type="http://schemas.openxmlformats.org/officeDocument/2006/relationships/customXml" Target="../ink/ink1025.xml"/><Relationship Id="rId278" Type="http://schemas.openxmlformats.org/officeDocument/2006/relationships/image" Target="../media/image1072.png"/><Relationship Id="rId303" Type="http://schemas.openxmlformats.org/officeDocument/2006/relationships/customXml" Target="../ink/ink1048.xml"/><Relationship Id="rId42" Type="http://schemas.openxmlformats.org/officeDocument/2006/relationships/image" Target="../media/image955.png"/><Relationship Id="rId84" Type="http://schemas.openxmlformats.org/officeDocument/2006/relationships/image" Target="../media/image976.png"/><Relationship Id="rId138" Type="http://schemas.openxmlformats.org/officeDocument/2006/relationships/image" Target="../media/image1003.png"/><Relationship Id="rId191" Type="http://schemas.openxmlformats.org/officeDocument/2006/relationships/customXml" Target="../ink/ink992.xml"/><Relationship Id="rId205" Type="http://schemas.openxmlformats.org/officeDocument/2006/relationships/customXml" Target="../ink/ink999.xml"/><Relationship Id="rId247" Type="http://schemas.openxmlformats.org/officeDocument/2006/relationships/customXml" Target="../ink/ink1020.xml"/><Relationship Id="rId107" Type="http://schemas.openxmlformats.org/officeDocument/2006/relationships/customXml" Target="../ink/ink950.xml"/><Relationship Id="rId289" Type="http://schemas.openxmlformats.org/officeDocument/2006/relationships/customXml" Target="../ink/ink1041.xml"/><Relationship Id="rId11" Type="http://schemas.openxmlformats.org/officeDocument/2006/relationships/customXml" Target="../ink/ink902.xml"/><Relationship Id="rId53" Type="http://schemas.openxmlformats.org/officeDocument/2006/relationships/customXml" Target="../ink/ink923.xml"/><Relationship Id="rId149" Type="http://schemas.openxmlformats.org/officeDocument/2006/relationships/customXml" Target="../ink/ink971.xml"/><Relationship Id="rId314" Type="http://schemas.openxmlformats.org/officeDocument/2006/relationships/image" Target="../media/image1090.png"/><Relationship Id="rId95" Type="http://schemas.openxmlformats.org/officeDocument/2006/relationships/customXml" Target="../ink/ink944.xml"/><Relationship Id="rId160" Type="http://schemas.openxmlformats.org/officeDocument/2006/relationships/image" Target="../media/image1014.png"/><Relationship Id="rId216" Type="http://schemas.openxmlformats.org/officeDocument/2006/relationships/image" Target="../media/image1042.png"/><Relationship Id="rId258" Type="http://schemas.openxmlformats.org/officeDocument/2006/relationships/image" Target="../media/image1063.png"/><Relationship Id="rId22" Type="http://schemas.openxmlformats.org/officeDocument/2006/relationships/image" Target="../media/image945.png"/><Relationship Id="rId64" Type="http://schemas.openxmlformats.org/officeDocument/2006/relationships/image" Target="../media/image966.png"/><Relationship Id="rId118" Type="http://schemas.openxmlformats.org/officeDocument/2006/relationships/image" Target="../media/image993.png"/><Relationship Id="rId171" Type="http://schemas.openxmlformats.org/officeDocument/2006/relationships/customXml" Target="../ink/ink982.xml"/><Relationship Id="rId227" Type="http://schemas.openxmlformats.org/officeDocument/2006/relationships/customXml" Target="../ink/ink1010.xml"/><Relationship Id="rId269" Type="http://schemas.openxmlformats.org/officeDocument/2006/relationships/customXml" Target="../ink/ink1031.xml"/><Relationship Id="rId33" Type="http://schemas.openxmlformats.org/officeDocument/2006/relationships/customXml" Target="../ink/ink913.xml"/><Relationship Id="rId129" Type="http://schemas.openxmlformats.org/officeDocument/2006/relationships/customXml" Target="../ink/ink961.xml"/><Relationship Id="rId280" Type="http://schemas.openxmlformats.org/officeDocument/2006/relationships/image" Target="../media/image1073.png"/><Relationship Id="rId75" Type="http://schemas.openxmlformats.org/officeDocument/2006/relationships/customXml" Target="../ink/ink934.xml"/><Relationship Id="rId140" Type="http://schemas.openxmlformats.org/officeDocument/2006/relationships/image" Target="../media/image1004.png"/><Relationship Id="rId182" Type="http://schemas.openxmlformats.org/officeDocument/2006/relationships/image" Target="../media/image1025.png"/><Relationship Id="rId6" Type="http://schemas.openxmlformats.org/officeDocument/2006/relationships/image" Target="../media/image937.png"/><Relationship Id="rId238" Type="http://schemas.openxmlformats.org/officeDocument/2006/relationships/image" Target="../media/image1053.png"/><Relationship Id="rId291" Type="http://schemas.openxmlformats.org/officeDocument/2006/relationships/customXml" Target="../ink/ink1042.xml"/><Relationship Id="rId305" Type="http://schemas.openxmlformats.org/officeDocument/2006/relationships/customXml" Target="../ink/ink1049.xml"/><Relationship Id="rId44" Type="http://schemas.openxmlformats.org/officeDocument/2006/relationships/image" Target="../media/image956.png"/><Relationship Id="rId86" Type="http://schemas.openxmlformats.org/officeDocument/2006/relationships/image" Target="../media/image977.png"/><Relationship Id="rId151" Type="http://schemas.openxmlformats.org/officeDocument/2006/relationships/customXml" Target="../ink/ink972.xml"/><Relationship Id="rId193" Type="http://schemas.openxmlformats.org/officeDocument/2006/relationships/customXml" Target="../ink/ink993.xml"/><Relationship Id="rId207" Type="http://schemas.openxmlformats.org/officeDocument/2006/relationships/customXml" Target="../ink/ink1000.xml"/><Relationship Id="rId249" Type="http://schemas.openxmlformats.org/officeDocument/2006/relationships/customXml" Target="../ink/ink1021.xml"/><Relationship Id="rId13" Type="http://schemas.openxmlformats.org/officeDocument/2006/relationships/customXml" Target="../ink/ink903.xml"/><Relationship Id="rId109" Type="http://schemas.openxmlformats.org/officeDocument/2006/relationships/customXml" Target="../ink/ink951.xml"/><Relationship Id="rId260" Type="http://schemas.openxmlformats.org/officeDocument/2006/relationships/image" Target="../media/image1064.png"/><Relationship Id="rId316" Type="http://schemas.openxmlformats.org/officeDocument/2006/relationships/image" Target="../media/image10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117" Type="http://schemas.openxmlformats.org/officeDocument/2006/relationships/image" Target="../media/image66.png"/><Relationship Id="rId21" Type="http://schemas.openxmlformats.org/officeDocument/2006/relationships/image" Target="../media/image18.png"/><Relationship Id="rId42" Type="http://schemas.openxmlformats.org/officeDocument/2006/relationships/customXml" Target="../ink/ink20.xml"/><Relationship Id="rId47" Type="http://schemas.openxmlformats.org/officeDocument/2006/relationships/image" Target="../media/image31.png"/><Relationship Id="rId63" Type="http://schemas.openxmlformats.org/officeDocument/2006/relationships/image" Target="../media/image39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52.png"/><Relationship Id="rId112" Type="http://schemas.openxmlformats.org/officeDocument/2006/relationships/customXml" Target="../ink/ink55.xml"/><Relationship Id="rId16" Type="http://schemas.openxmlformats.org/officeDocument/2006/relationships/customXml" Target="../ink/ink7.xml"/><Relationship Id="rId107" Type="http://schemas.openxmlformats.org/officeDocument/2006/relationships/image" Target="../media/image61.png"/><Relationship Id="rId11" Type="http://schemas.openxmlformats.org/officeDocument/2006/relationships/image" Target="../media/image13.png"/><Relationship Id="rId32" Type="http://schemas.openxmlformats.org/officeDocument/2006/relationships/customXml" Target="../ink/ink15.xml"/><Relationship Id="rId37" Type="http://schemas.openxmlformats.org/officeDocument/2006/relationships/image" Target="../media/image26.png"/><Relationship Id="rId53" Type="http://schemas.openxmlformats.org/officeDocument/2006/relationships/image" Target="../media/image34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7.png"/><Relationship Id="rId102" Type="http://schemas.openxmlformats.org/officeDocument/2006/relationships/customXml" Target="../ink/ink50.xml"/><Relationship Id="rId123" Type="http://schemas.openxmlformats.org/officeDocument/2006/relationships/image" Target="../media/image69.png"/><Relationship Id="rId5" Type="http://schemas.openxmlformats.org/officeDocument/2006/relationships/image" Target="../media/image10.png"/><Relationship Id="rId90" Type="http://schemas.openxmlformats.org/officeDocument/2006/relationships/customXml" Target="../ink/ink44.xml"/><Relationship Id="rId95" Type="http://schemas.openxmlformats.org/officeDocument/2006/relationships/image" Target="../media/image55.png"/><Relationship Id="rId22" Type="http://schemas.openxmlformats.org/officeDocument/2006/relationships/customXml" Target="../ink/ink10.xml"/><Relationship Id="rId27" Type="http://schemas.openxmlformats.org/officeDocument/2006/relationships/image" Target="../media/image21.png"/><Relationship Id="rId43" Type="http://schemas.openxmlformats.org/officeDocument/2006/relationships/image" Target="../media/image29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42.png"/><Relationship Id="rId113" Type="http://schemas.openxmlformats.org/officeDocument/2006/relationships/image" Target="../media/image64.png"/><Relationship Id="rId118" Type="http://schemas.openxmlformats.org/officeDocument/2006/relationships/customXml" Target="../ink/ink58.xml"/><Relationship Id="rId80" Type="http://schemas.openxmlformats.org/officeDocument/2006/relationships/customXml" Target="../ink/ink39.xml"/><Relationship Id="rId85" Type="http://schemas.openxmlformats.org/officeDocument/2006/relationships/image" Target="../media/image50.png"/><Relationship Id="rId12" Type="http://schemas.openxmlformats.org/officeDocument/2006/relationships/customXml" Target="../ink/ink5.xml"/><Relationship Id="rId17" Type="http://schemas.openxmlformats.org/officeDocument/2006/relationships/image" Target="../media/image16.png"/><Relationship Id="rId33" Type="http://schemas.openxmlformats.org/officeDocument/2006/relationships/image" Target="../media/image24.png"/><Relationship Id="rId38" Type="http://schemas.openxmlformats.org/officeDocument/2006/relationships/customXml" Target="../ink/ink18.xml"/><Relationship Id="rId59" Type="http://schemas.openxmlformats.org/officeDocument/2006/relationships/image" Target="../media/image37.png"/><Relationship Id="rId103" Type="http://schemas.openxmlformats.org/officeDocument/2006/relationships/image" Target="../media/image59.png"/><Relationship Id="rId108" Type="http://schemas.openxmlformats.org/officeDocument/2006/relationships/customXml" Target="../ink/ink53.xml"/><Relationship Id="rId124" Type="http://schemas.openxmlformats.org/officeDocument/2006/relationships/customXml" Target="../ink/ink61.xml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45.png"/><Relationship Id="rId91" Type="http://schemas.openxmlformats.org/officeDocument/2006/relationships/image" Target="../media/image53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23" Type="http://schemas.openxmlformats.org/officeDocument/2006/relationships/image" Target="../media/image19.png"/><Relationship Id="rId28" Type="http://schemas.openxmlformats.org/officeDocument/2006/relationships/customXml" Target="../ink/ink13.xml"/><Relationship Id="rId49" Type="http://schemas.openxmlformats.org/officeDocument/2006/relationships/image" Target="../media/image32.png"/><Relationship Id="rId114" Type="http://schemas.openxmlformats.org/officeDocument/2006/relationships/customXml" Target="../ink/ink56.xml"/><Relationship Id="rId119" Type="http://schemas.openxmlformats.org/officeDocument/2006/relationships/image" Target="../media/image67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40.png"/><Relationship Id="rId81" Type="http://schemas.openxmlformats.org/officeDocument/2006/relationships/image" Target="../media/image48.png"/><Relationship Id="rId86" Type="http://schemas.openxmlformats.org/officeDocument/2006/relationships/customXml" Target="../ink/ink42.xml"/><Relationship Id="rId13" Type="http://schemas.openxmlformats.org/officeDocument/2006/relationships/image" Target="../media/image14.png"/><Relationship Id="rId18" Type="http://schemas.openxmlformats.org/officeDocument/2006/relationships/customXml" Target="../ink/ink8.xml"/><Relationship Id="rId39" Type="http://schemas.openxmlformats.org/officeDocument/2006/relationships/image" Target="../media/image27.png"/><Relationship Id="rId109" Type="http://schemas.openxmlformats.org/officeDocument/2006/relationships/image" Target="../media/image62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5.png"/><Relationship Id="rId76" Type="http://schemas.openxmlformats.org/officeDocument/2006/relationships/customXml" Target="../ink/ink37.xml"/><Relationship Id="rId97" Type="http://schemas.openxmlformats.org/officeDocument/2006/relationships/image" Target="../media/image56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70.png"/><Relationship Id="rId7" Type="http://schemas.openxmlformats.org/officeDocument/2006/relationships/image" Target="../media/image11.png"/><Relationship Id="rId71" Type="http://schemas.openxmlformats.org/officeDocument/2006/relationships/image" Target="../media/image43.png"/><Relationship Id="rId92" Type="http://schemas.openxmlformats.org/officeDocument/2006/relationships/customXml" Target="../ink/ink45.xml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22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30.png"/><Relationship Id="rId66" Type="http://schemas.openxmlformats.org/officeDocument/2006/relationships/customXml" Target="../ink/ink32.xml"/><Relationship Id="rId87" Type="http://schemas.openxmlformats.org/officeDocument/2006/relationships/image" Target="../media/image51.png"/><Relationship Id="rId110" Type="http://schemas.openxmlformats.org/officeDocument/2006/relationships/customXml" Target="../ink/ink54.xml"/><Relationship Id="rId115" Type="http://schemas.openxmlformats.org/officeDocument/2006/relationships/image" Target="../media/image65.png"/><Relationship Id="rId61" Type="http://schemas.openxmlformats.org/officeDocument/2006/relationships/image" Target="../media/image38.png"/><Relationship Id="rId82" Type="http://schemas.openxmlformats.org/officeDocument/2006/relationships/customXml" Target="../ink/ink40.xml"/><Relationship Id="rId19" Type="http://schemas.openxmlformats.org/officeDocument/2006/relationships/image" Target="../media/image17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5.png"/><Relationship Id="rId56" Type="http://schemas.openxmlformats.org/officeDocument/2006/relationships/customXml" Target="../ink/ink27.xml"/><Relationship Id="rId77" Type="http://schemas.openxmlformats.org/officeDocument/2006/relationships/image" Target="../media/image46.png"/><Relationship Id="rId100" Type="http://schemas.openxmlformats.org/officeDocument/2006/relationships/customXml" Target="../ink/ink49.xml"/><Relationship Id="rId105" Type="http://schemas.openxmlformats.org/officeDocument/2006/relationships/image" Target="../media/image60.png"/><Relationship Id="rId8" Type="http://schemas.openxmlformats.org/officeDocument/2006/relationships/customXml" Target="../ink/ink3.xml"/><Relationship Id="rId51" Type="http://schemas.openxmlformats.org/officeDocument/2006/relationships/image" Target="../media/image33.png"/><Relationship Id="rId72" Type="http://schemas.openxmlformats.org/officeDocument/2006/relationships/customXml" Target="../ink/ink35.xml"/><Relationship Id="rId93" Type="http://schemas.openxmlformats.org/officeDocument/2006/relationships/image" Target="../media/image54.png"/><Relationship Id="rId98" Type="http://schemas.openxmlformats.org/officeDocument/2006/relationships/customXml" Target="../ink/ink48.xml"/><Relationship Id="rId121" Type="http://schemas.openxmlformats.org/officeDocument/2006/relationships/image" Target="../media/image68.png"/><Relationship Id="rId3" Type="http://schemas.openxmlformats.org/officeDocument/2006/relationships/image" Target="../media/image9.png"/><Relationship Id="rId25" Type="http://schemas.openxmlformats.org/officeDocument/2006/relationships/image" Target="../media/image20.png"/><Relationship Id="rId46" Type="http://schemas.openxmlformats.org/officeDocument/2006/relationships/customXml" Target="../ink/ink22.xml"/><Relationship Id="rId67" Type="http://schemas.openxmlformats.org/officeDocument/2006/relationships/image" Target="../media/image41.png"/><Relationship Id="rId116" Type="http://schemas.openxmlformats.org/officeDocument/2006/relationships/customXml" Target="../ink/ink57.xml"/><Relationship Id="rId20" Type="http://schemas.openxmlformats.org/officeDocument/2006/relationships/customXml" Target="../ink/ink9.xml"/><Relationship Id="rId41" Type="http://schemas.openxmlformats.org/officeDocument/2006/relationships/image" Target="../media/image28.png"/><Relationship Id="rId62" Type="http://schemas.openxmlformats.org/officeDocument/2006/relationships/customXml" Target="../ink/ink30.xml"/><Relationship Id="rId83" Type="http://schemas.openxmlformats.org/officeDocument/2006/relationships/image" Target="../media/image49.png"/><Relationship Id="rId88" Type="http://schemas.openxmlformats.org/officeDocument/2006/relationships/customXml" Target="../ink/ink43.xml"/><Relationship Id="rId111" Type="http://schemas.openxmlformats.org/officeDocument/2006/relationships/image" Target="../media/image63.png"/><Relationship Id="rId15" Type="http://schemas.openxmlformats.org/officeDocument/2006/relationships/image" Target="../media/image15.png"/><Relationship Id="rId36" Type="http://schemas.openxmlformats.org/officeDocument/2006/relationships/customXml" Target="../ink/ink17.xml"/><Relationship Id="rId57" Type="http://schemas.openxmlformats.org/officeDocument/2006/relationships/image" Target="../media/image36.png"/><Relationship Id="rId106" Type="http://schemas.openxmlformats.org/officeDocument/2006/relationships/customXml" Target="../ink/ink52.xml"/><Relationship Id="rId10" Type="http://schemas.openxmlformats.org/officeDocument/2006/relationships/customXml" Target="../ink/ink4.xml"/><Relationship Id="rId31" Type="http://schemas.openxmlformats.org/officeDocument/2006/relationships/image" Target="../media/image23.png"/><Relationship Id="rId52" Type="http://schemas.openxmlformats.org/officeDocument/2006/relationships/customXml" Target="../ink/ink25.xml"/><Relationship Id="rId73" Type="http://schemas.openxmlformats.org/officeDocument/2006/relationships/image" Target="../media/image44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7.png"/><Relationship Id="rId101" Type="http://schemas.openxmlformats.org/officeDocument/2006/relationships/image" Target="../media/image58.png"/><Relationship Id="rId122" Type="http://schemas.openxmlformats.org/officeDocument/2006/relationships/customXml" Target="../ink/ink60.xml"/><Relationship Id="rId4" Type="http://schemas.openxmlformats.org/officeDocument/2006/relationships/customXml" Target="../ink/ink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.png"/><Relationship Id="rId21" Type="http://schemas.openxmlformats.org/officeDocument/2006/relationships/customXml" Target="../ink/ink70.xml"/><Relationship Id="rId63" Type="http://schemas.openxmlformats.org/officeDocument/2006/relationships/customXml" Target="../ink/ink91.xml"/><Relationship Id="rId159" Type="http://schemas.openxmlformats.org/officeDocument/2006/relationships/image" Target="../media/image148.png"/><Relationship Id="rId170" Type="http://schemas.openxmlformats.org/officeDocument/2006/relationships/image" Target="../media/image153.png"/><Relationship Id="rId226" Type="http://schemas.openxmlformats.org/officeDocument/2006/relationships/image" Target="../media/image181.png"/><Relationship Id="rId268" Type="http://schemas.openxmlformats.org/officeDocument/2006/relationships/image" Target="../media/image201.png"/><Relationship Id="rId32" Type="http://schemas.openxmlformats.org/officeDocument/2006/relationships/image" Target="../media/image85.png"/><Relationship Id="rId74" Type="http://schemas.openxmlformats.org/officeDocument/2006/relationships/image" Target="../media/image106.png"/><Relationship Id="rId128" Type="http://schemas.openxmlformats.org/officeDocument/2006/relationships/customXml" Target="../ink/ink124.xml"/><Relationship Id="rId5" Type="http://schemas.openxmlformats.org/officeDocument/2006/relationships/customXml" Target="../ink/ink62.xml"/><Relationship Id="rId181" Type="http://schemas.openxmlformats.org/officeDocument/2006/relationships/customXml" Target="../ink/ink151.xml"/><Relationship Id="rId237" Type="http://schemas.openxmlformats.org/officeDocument/2006/relationships/image" Target="../media/image186.png"/><Relationship Id="rId279" Type="http://schemas.openxmlformats.org/officeDocument/2006/relationships/customXml" Target="../ink/ink201.xml"/><Relationship Id="rId43" Type="http://schemas.openxmlformats.org/officeDocument/2006/relationships/customXml" Target="../ink/ink81.xml"/><Relationship Id="rId139" Type="http://schemas.openxmlformats.org/officeDocument/2006/relationships/image" Target="../media/image138.png"/><Relationship Id="rId85" Type="http://schemas.openxmlformats.org/officeDocument/2006/relationships/image" Target="../media/image111.png"/><Relationship Id="rId150" Type="http://schemas.openxmlformats.org/officeDocument/2006/relationships/customXml" Target="../ink/ink135.xml"/><Relationship Id="rId171" Type="http://schemas.openxmlformats.org/officeDocument/2006/relationships/customXml" Target="../ink/ink146.xml"/><Relationship Id="rId192" Type="http://schemas.openxmlformats.org/officeDocument/2006/relationships/image" Target="../media/image164.png"/><Relationship Id="rId206" Type="http://schemas.openxmlformats.org/officeDocument/2006/relationships/image" Target="../media/image171.png"/><Relationship Id="rId227" Type="http://schemas.openxmlformats.org/officeDocument/2006/relationships/customXml" Target="../ink/ink174.xml"/><Relationship Id="rId248" Type="http://schemas.openxmlformats.org/officeDocument/2006/relationships/image" Target="../media/image191.png"/><Relationship Id="rId269" Type="http://schemas.openxmlformats.org/officeDocument/2006/relationships/customXml" Target="../ink/ink196.xml"/><Relationship Id="rId12" Type="http://schemas.openxmlformats.org/officeDocument/2006/relationships/image" Target="../media/image75.png"/><Relationship Id="rId33" Type="http://schemas.openxmlformats.org/officeDocument/2006/relationships/customXml" Target="../ink/ink76.xml"/><Relationship Id="rId108" Type="http://schemas.openxmlformats.org/officeDocument/2006/relationships/customXml" Target="../ink/ink114.xml"/><Relationship Id="rId129" Type="http://schemas.openxmlformats.org/officeDocument/2006/relationships/image" Target="../media/image133.png"/><Relationship Id="rId280" Type="http://schemas.openxmlformats.org/officeDocument/2006/relationships/image" Target="../media/image207.png"/><Relationship Id="rId54" Type="http://schemas.openxmlformats.org/officeDocument/2006/relationships/image" Target="../media/image96.png"/><Relationship Id="rId75" Type="http://schemas.openxmlformats.org/officeDocument/2006/relationships/customXml" Target="../ink/ink97.xml"/><Relationship Id="rId96" Type="http://schemas.openxmlformats.org/officeDocument/2006/relationships/customXml" Target="../ink/ink108.xml"/><Relationship Id="rId140" Type="http://schemas.openxmlformats.org/officeDocument/2006/relationships/customXml" Target="../ink/ink130.xml"/><Relationship Id="rId161" Type="http://schemas.openxmlformats.org/officeDocument/2006/relationships/customXml" Target="../ink/ink141.xml"/><Relationship Id="rId182" Type="http://schemas.openxmlformats.org/officeDocument/2006/relationships/image" Target="../media/image159.png"/><Relationship Id="rId217" Type="http://schemas.openxmlformats.org/officeDocument/2006/relationships/customXml" Target="../ink/ink169.xml"/><Relationship Id="rId6" Type="http://schemas.openxmlformats.org/officeDocument/2006/relationships/image" Target="../media/image72.png"/><Relationship Id="rId238" Type="http://schemas.openxmlformats.org/officeDocument/2006/relationships/customXml" Target="../ink/ink180.xml"/><Relationship Id="rId259" Type="http://schemas.openxmlformats.org/officeDocument/2006/relationships/customXml" Target="../ink/ink191.xml"/><Relationship Id="rId23" Type="http://schemas.openxmlformats.org/officeDocument/2006/relationships/customXml" Target="../ink/ink71.xml"/><Relationship Id="rId119" Type="http://schemas.openxmlformats.org/officeDocument/2006/relationships/image" Target="../media/image128.png"/><Relationship Id="rId270" Type="http://schemas.openxmlformats.org/officeDocument/2006/relationships/image" Target="../media/image202.png"/><Relationship Id="rId44" Type="http://schemas.openxmlformats.org/officeDocument/2006/relationships/image" Target="../media/image91.png"/><Relationship Id="rId65" Type="http://schemas.openxmlformats.org/officeDocument/2006/relationships/customXml" Target="../ink/ink92.xml"/><Relationship Id="rId86" Type="http://schemas.openxmlformats.org/officeDocument/2006/relationships/customXml" Target="../ink/ink103.xml"/><Relationship Id="rId130" Type="http://schemas.openxmlformats.org/officeDocument/2006/relationships/customXml" Target="../ink/ink125.xml"/><Relationship Id="rId151" Type="http://schemas.openxmlformats.org/officeDocument/2006/relationships/image" Target="../media/image144.png"/><Relationship Id="rId172" Type="http://schemas.openxmlformats.org/officeDocument/2006/relationships/image" Target="../media/image154.png"/><Relationship Id="rId193" Type="http://schemas.openxmlformats.org/officeDocument/2006/relationships/customXml" Target="../ink/ink157.xml"/><Relationship Id="rId207" Type="http://schemas.openxmlformats.org/officeDocument/2006/relationships/customXml" Target="../ink/ink164.xml"/><Relationship Id="rId228" Type="http://schemas.openxmlformats.org/officeDocument/2006/relationships/image" Target="../media/image182.png"/><Relationship Id="rId249" Type="http://schemas.openxmlformats.org/officeDocument/2006/relationships/customXml" Target="../ink/ink186.xml"/><Relationship Id="rId13" Type="http://schemas.openxmlformats.org/officeDocument/2006/relationships/customXml" Target="../ink/ink66.xml"/><Relationship Id="rId109" Type="http://schemas.openxmlformats.org/officeDocument/2006/relationships/image" Target="../media/image123.png"/><Relationship Id="rId260" Type="http://schemas.openxmlformats.org/officeDocument/2006/relationships/image" Target="../media/image197.png"/><Relationship Id="rId281" Type="http://schemas.openxmlformats.org/officeDocument/2006/relationships/customXml" Target="../ink/ink202.xml"/><Relationship Id="rId34" Type="http://schemas.openxmlformats.org/officeDocument/2006/relationships/image" Target="../media/image86.png"/><Relationship Id="rId55" Type="http://schemas.openxmlformats.org/officeDocument/2006/relationships/customXml" Target="../ink/ink87.xml"/><Relationship Id="rId76" Type="http://schemas.openxmlformats.org/officeDocument/2006/relationships/customXml" Target="../ink/ink98.xml"/><Relationship Id="rId97" Type="http://schemas.openxmlformats.org/officeDocument/2006/relationships/image" Target="../media/image117.png"/><Relationship Id="rId120" Type="http://schemas.openxmlformats.org/officeDocument/2006/relationships/customXml" Target="../ink/ink120.xml"/><Relationship Id="rId141" Type="http://schemas.openxmlformats.org/officeDocument/2006/relationships/image" Target="../media/image139.png"/><Relationship Id="rId7" Type="http://schemas.openxmlformats.org/officeDocument/2006/relationships/customXml" Target="../ink/ink63.xml"/><Relationship Id="rId162" Type="http://schemas.openxmlformats.org/officeDocument/2006/relationships/image" Target="../media/image149.png"/><Relationship Id="rId183" Type="http://schemas.openxmlformats.org/officeDocument/2006/relationships/customXml" Target="../ink/ink152.xml"/><Relationship Id="rId218" Type="http://schemas.openxmlformats.org/officeDocument/2006/relationships/image" Target="../media/image177.png"/><Relationship Id="rId239" Type="http://schemas.openxmlformats.org/officeDocument/2006/relationships/customXml" Target="../ink/ink181.xml"/><Relationship Id="rId250" Type="http://schemas.openxmlformats.org/officeDocument/2006/relationships/image" Target="../media/image192.png"/><Relationship Id="rId271" Type="http://schemas.openxmlformats.org/officeDocument/2006/relationships/customXml" Target="../ink/ink197.xml"/><Relationship Id="rId24" Type="http://schemas.openxmlformats.org/officeDocument/2006/relationships/image" Target="../media/image81.png"/><Relationship Id="rId45" Type="http://schemas.openxmlformats.org/officeDocument/2006/relationships/customXml" Target="../ink/ink82.xml"/><Relationship Id="rId66" Type="http://schemas.openxmlformats.org/officeDocument/2006/relationships/image" Target="../media/image102.png"/><Relationship Id="rId87" Type="http://schemas.openxmlformats.org/officeDocument/2006/relationships/image" Target="../media/image112.png"/><Relationship Id="rId110" Type="http://schemas.openxmlformats.org/officeDocument/2006/relationships/customXml" Target="../ink/ink115.xml"/><Relationship Id="rId131" Type="http://schemas.openxmlformats.org/officeDocument/2006/relationships/image" Target="../media/image134.png"/><Relationship Id="rId152" Type="http://schemas.openxmlformats.org/officeDocument/2006/relationships/customXml" Target="../ink/ink136.xml"/><Relationship Id="rId173" Type="http://schemas.openxmlformats.org/officeDocument/2006/relationships/customXml" Target="../ink/ink147.xml"/><Relationship Id="rId194" Type="http://schemas.openxmlformats.org/officeDocument/2006/relationships/image" Target="../media/image165.png"/><Relationship Id="rId208" Type="http://schemas.openxmlformats.org/officeDocument/2006/relationships/image" Target="../media/image172.png"/><Relationship Id="rId229" Type="http://schemas.openxmlformats.org/officeDocument/2006/relationships/customXml" Target="../ink/ink175.xml"/><Relationship Id="rId240" Type="http://schemas.openxmlformats.org/officeDocument/2006/relationships/image" Target="../media/image187.png"/><Relationship Id="rId261" Type="http://schemas.openxmlformats.org/officeDocument/2006/relationships/customXml" Target="../ink/ink192.xml"/><Relationship Id="rId14" Type="http://schemas.openxmlformats.org/officeDocument/2006/relationships/image" Target="../media/image76.png"/><Relationship Id="rId35" Type="http://schemas.openxmlformats.org/officeDocument/2006/relationships/customXml" Target="../ink/ink77.xml"/><Relationship Id="rId56" Type="http://schemas.openxmlformats.org/officeDocument/2006/relationships/image" Target="../media/image97.png"/><Relationship Id="rId77" Type="http://schemas.openxmlformats.org/officeDocument/2006/relationships/image" Target="../media/image107.png"/><Relationship Id="rId100" Type="http://schemas.openxmlformats.org/officeDocument/2006/relationships/customXml" Target="../ink/ink110.xml"/><Relationship Id="rId282" Type="http://schemas.openxmlformats.org/officeDocument/2006/relationships/image" Target="../media/image208.png"/><Relationship Id="rId8" Type="http://schemas.openxmlformats.org/officeDocument/2006/relationships/image" Target="../media/image73.png"/><Relationship Id="rId98" Type="http://schemas.openxmlformats.org/officeDocument/2006/relationships/customXml" Target="../ink/ink109.xml"/><Relationship Id="rId121" Type="http://schemas.openxmlformats.org/officeDocument/2006/relationships/image" Target="../media/image129.png"/><Relationship Id="rId142" Type="http://schemas.openxmlformats.org/officeDocument/2006/relationships/customXml" Target="../ink/ink131.xml"/><Relationship Id="rId163" Type="http://schemas.openxmlformats.org/officeDocument/2006/relationships/customXml" Target="../ink/ink142.xml"/><Relationship Id="rId184" Type="http://schemas.openxmlformats.org/officeDocument/2006/relationships/image" Target="../media/image160.png"/><Relationship Id="rId219" Type="http://schemas.openxmlformats.org/officeDocument/2006/relationships/customXml" Target="../ink/ink170.xml"/><Relationship Id="rId230" Type="http://schemas.openxmlformats.org/officeDocument/2006/relationships/image" Target="../media/image183.png"/><Relationship Id="rId251" Type="http://schemas.openxmlformats.org/officeDocument/2006/relationships/customXml" Target="../ink/ink187.xml"/><Relationship Id="rId25" Type="http://schemas.openxmlformats.org/officeDocument/2006/relationships/customXml" Target="../ink/ink72.xml"/><Relationship Id="rId46" Type="http://schemas.openxmlformats.org/officeDocument/2006/relationships/image" Target="../media/image92.png"/><Relationship Id="rId67" Type="http://schemas.openxmlformats.org/officeDocument/2006/relationships/customXml" Target="../ink/ink93.xml"/><Relationship Id="rId272" Type="http://schemas.openxmlformats.org/officeDocument/2006/relationships/image" Target="../media/image203.png"/><Relationship Id="rId88" Type="http://schemas.openxmlformats.org/officeDocument/2006/relationships/customXml" Target="../ink/ink104.xml"/><Relationship Id="rId111" Type="http://schemas.openxmlformats.org/officeDocument/2006/relationships/image" Target="../media/image124.png"/><Relationship Id="rId132" Type="http://schemas.openxmlformats.org/officeDocument/2006/relationships/customXml" Target="../ink/ink126.xml"/><Relationship Id="rId153" Type="http://schemas.openxmlformats.org/officeDocument/2006/relationships/image" Target="../media/image145.png"/><Relationship Id="rId174" Type="http://schemas.openxmlformats.org/officeDocument/2006/relationships/image" Target="../media/image155.png"/><Relationship Id="rId195" Type="http://schemas.openxmlformats.org/officeDocument/2006/relationships/customXml" Target="../ink/ink158.xml"/><Relationship Id="rId209" Type="http://schemas.openxmlformats.org/officeDocument/2006/relationships/customXml" Target="../ink/ink165.xml"/><Relationship Id="rId220" Type="http://schemas.openxmlformats.org/officeDocument/2006/relationships/image" Target="../media/image178.png"/><Relationship Id="rId241" Type="http://schemas.openxmlformats.org/officeDocument/2006/relationships/customXml" Target="../ink/ink182.xml"/><Relationship Id="rId15" Type="http://schemas.openxmlformats.org/officeDocument/2006/relationships/customXml" Target="../ink/ink67.xml"/><Relationship Id="rId36" Type="http://schemas.openxmlformats.org/officeDocument/2006/relationships/image" Target="../media/image87.png"/><Relationship Id="rId57" Type="http://schemas.openxmlformats.org/officeDocument/2006/relationships/customXml" Target="../ink/ink88.xml"/><Relationship Id="rId262" Type="http://schemas.openxmlformats.org/officeDocument/2006/relationships/image" Target="../media/image198.png"/><Relationship Id="rId283" Type="http://schemas.openxmlformats.org/officeDocument/2006/relationships/customXml" Target="../ink/ink203.xml"/><Relationship Id="rId78" Type="http://schemas.openxmlformats.org/officeDocument/2006/relationships/customXml" Target="../ink/ink99.xml"/><Relationship Id="rId99" Type="http://schemas.openxmlformats.org/officeDocument/2006/relationships/image" Target="../media/image118.png"/><Relationship Id="rId101" Type="http://schemas.openxmlformats.org/officeDocument/2006/relationships/image" Target="../media/image119.png"/><Relationship Id="rId122" Type="http://schemas.openxmlformats.org/officeDocument/2006/relationships/customXml" Target="../ink/ink121.xml"/><Relationship Id="rId143" Type="http://schemas.openxmlformats.org/officeDocument/2006/relationships/image" Target="../media/image140.png"/><Relationship Id="rId164" Type="http://schemas.openxmlformats.org/officeDocument/2006/relationships/image" Target="../media/image150.png"/><Relationship Id="rId185" Type="http://schemas.openxmlformats.org/officeDocument/2006/relationships/customXml" Target="../ink/ink153.xml"/><Relationship Id="rId9" Type="http://schemas.openxmlformats.org/officeDocument/2006/relationships/customXml" Target="../ink/ink64.xml"/><Relationship Id="rId210" Type="http://schemas.openxmlformats.org/officeDocument/2006/relationships/image" Target="../media/image173.png"/><Relationship Id="rId26" Type="http://schemas.openxmlformats.org/officeDocument/2006/relationships/image" Target="../media/image82.png"/><Relationship Id="rId231" Type="http://schemas.openxmlformats.org/officeDocument/2006/relationships/customXml" Target="../ink/ink176.xml"/><Relationship Id="rId252" Type="http://schemas.openxmlformats.org/officeDocument/2006/relationships/image" Target="../media/image193.png"/><Relationship Id="rId273" Type="http://schemas.openxmlformats.org/officeDocument/2006/relationships/customXml" Target="../ink/ink198.xml"/><Relationship Id="rId47" Type="http://schemas.openxmlformats.org/officeDocument/2006/relationships/customXml" Target="../ink/ink83.xml"/><Relationship Id="rId68" Type="http://schemas.openxmlformats.org/officeDocument/2006/relationships/image" Target="../media/image103.png"/><Relationship Id="rId89" Type="http://schemas.openxmlformats.org/officeDocument/2006/relationships/image" Target="../media/image113.png"/><Relationship Id="rId112" Type="http://schemas.openxmlformats.org/officeDocument/2006/relationships/customXml" Target="../ink/ink116.xml"/><Relationship Id="rId133" Type="http://schemas.openxmlformats.org/officeDocument/2006/relationships/image" Target="../media/image135.png"/><Relationship Id="rId154" Type="http://schemas.openxmlformats.org/officeDocument/2006/relationships/customXml" Target="../ink/ink137.xml"/><Relationship Id="rId175" Type="http://schemas.openxmlformats.org/officeDocument/2006/relationships/customXml" Target="../ink/ink148.xml"/><Relationship Id="rId196" Type="http://schemas.openxmlformats.org/officeDocument/2006/relationships/image" Target="../media/image166.png"/><Relationship Id="rId200" Type="http://schemas.openxmlformats.org/officeDocument/2006/relationships/image" Target="../media/image168.png"/><Relationship Id="rId16" Type="http://schemas.openxmlformats.org/officeDocument/2006/relationships/image" Target="../media/image77.png"/><Relationship Id="rId221" Type="http://schemas.openxmlformats.org/officeDocument/2006/relationships/customXml" Target="../ink/ink171.xml"/><Relationship Id="rId242" Type="http://schemas.openxmlformats.org/officeDocument/2006/relationships/image" Target="../media/image188.png"/><Relationship Id="rId263" Type="http://schemas.openxmlformats.org/officeDocument/2006/relationships/customXml" Target="../ink/ink193.xml"/><Relationship Id="rId284" Type="http://schemas.openxmlformats.org/officeDocument/2006/relationships/image" Target="../media/image209.png"/><Relationship Id="rId37" Type="http://schemas.openxmlformats.org/officeDocument/2006/relationships/customXml" Target="../ink/ink78.xml"/><Relationship Id="rId58" Type="http://schemas.openxmlformats.org/officeDocument/2006/relationships/image" Target="../media/image98.png"/><Relationship Id="rId79" Type="http://schemas.openxmlformats.org/officeDocument/2006/relationships/image" Target="../media/image108.png"/><Relationship Id="rId102" Type="http://schemas.openxmlformats.org/officeDocument/2006/relationships/customXml" Target="../ink/ink111.xml"/><Relationship Id="rId123" Type="http://schemas.openxmlformats.org/officeDocument/2006/relationships/image" Target="../media/image130.png"/><Relationship Id="rId144" Type="http://schemas.openxmlformats.org/officeDocument/2006/relationships/customXml" Target="../ink/ink132.xml"/><Relationship Id="rId90" Type="http://schemas.openxmlformats.org/officeDocument/2006/relationships/customXml" Target="../ink/ink105.xml"/><Relationship Id="rId165" Type="http://schemas.openxmlformats.org/officeDocument/2006/relationships/customXml" Target="../ink/ink143.xml"/><Relationship Id="rId186" Type="http://schemas.openxmlformats.org/officeDocument/2006/relationships/image" Target="../media/image161.png"/><Relationship Id="rId211" Type="http://schemas.openxmlformats.org/officeDocument/2006/relationships/customXml" Target="../ink/ink166.xml"/><Relationship Id="rId232" Type="http://schemas.openxmlformats.org/officeDocument/2006/relationships/customXml" Target="../ink/ink177.xml"/><Relationship Id="rId253" Type="http://schemas.openxmlformats.org/officeDocument/2006/relationships/customXml" Target="../ink/ink188.xml"/><Relationship Id="rId274" Type="http://schemas.openxmlformats.org/officeDocument/2006/relationships/image" Target="../media/image204.png"/><Relationship Id="rId27" Type="http://schemas.openxmlformats.org/officeDocument/2006/relationships/customXml" Target="../ink/ink73.xml"/><Relationship Id="rId48" Type="http://schemas.openxmlformats.org/officeDocument/2006/relationships/image" Target="../media/image93.png"/><Relationship Id="rId69" Type="http://schemas.openxmlformats.org/officeDocument/2006/relationships/customXml" Target="../ink/ink94.xml"/><Relationship Id="rId113" Type="http://schemas.openxmlformats.org/officeDocument/2006/relationships/image" Target="../media/image125.png"/><Relationship Id="rId134" Type="http://schemas.openxmlformats.org/officeDocument/2006/relationships/customXml" Target="../ink/ink127.xml"/><Relationship Id="rId80" Type="http://schemas.openxmlformats.org/officeDocument/2006/relationships/customXml" Target="../ink/ink100.xml"/><Relationship Id="rId155" Type="http://schemas.openxmlformats.org/officeDocument/2006/relationships/image" Target="../media/image146.png"/><Relationship Id="rId176" Type="http://schemas.openxmlformats.org/officeDocument/2006/relationships/image" Target="../media/image156.png"/><Relationship Id="rId197" Type="http://schemas.openxmlformats.org/officeDocument/2006/relationships/customXml" Target="../ink/ink159.xml"/><Relationship Id="rId201" Type="http://schemas.openxmlformats.org/officeDocument/2006/relationships/customXml" Target="../ink/ink161.xml"/><Relationship Id="rId222" Type="http://schemas.openxmlformats.org/officeDocument/2006/relationships/image" Target="../media/image179.png"/><Relationship Id="rId243" Type="http://schemas.openxmlformats.org/officeDocument/2006/relationships/customXml" Target="../ink/ink183.xml"/><Relationship Id="rId264" Type="http://schemas.openxmlformats.org/officeDocument/2006/relationships/image" Target="../media/image199.png"/><Relationship Id="rId285" Type="http://schemas.openxmlformats.org/officeDocument/2006/relationships/customXml" Target="../ink/ink204.xml"/><Relationship Id="rId17" Type="http://schemas.openxmlformats.org/officeDocument/2006/relationships/customXml" Target="../ink/ink68.xml"/><Relationship Id="rId38" Type="http://schemas.openxmlformats.org/officeDocument/2006/relationships/image" Target="../media/image88.png"/><Relationship Id="rId59" Type="http://schemas.openxmlformats.org/officeDocument/2006/relationships/customXml" Target="../ink/ink89.xml"/><Relationship Id="rId103" Type="http://schemas.openxmlformats.org/officeDocument/2006/relationships/image" Target="../media/image120.png"/><Relationship Id="rId124" Type="http://schemas.openxmlformats.org/officeDocument/2006/relationships/customXml" Target="../ink/ink122.xml"/><Relationship Id="rId70" Type="http://schemas.openxmlformats.org/officeDocument/2006/relationships/image" Target="../media/image104.png"/><Relationship Id="rId91" Type="http://schemas.openxmlformats.org/officeDocument/2006/relationships/image" Target="../media/image114.png"/><Relationship Id="rId145" Type="http://schemas.openxmlformats.org/officeDocument/2006/relationships/image" Target="../media/image141.png"/><Relationship Id="rId166" Type="http://schemas.openxmlformats.org/officeDocument/2006/relationships/image" Target="../media/image151.png"/><Relationship Id="rId187" Type="http://schemas.openxmlformats.org/officeDocument/2006/relationships/customXml" Target="../ink/ink15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174.png"/><Relationship Id="rId233" Type="http://schemas.openxmlformats.org/officeDocument/2006/relationships/image" Target="../media/image184.png"/><Relationship Id="rId254" Type="http://schemas.openxmlformats.org/officeDocument/2006/relationships/image" Target="../media/image194.png"/><Relationship Id="rId28" Type="http://schemas.openxmlformats.org/officeDocument/2006/relationships/image" Target="../media/image83.png"/><Relationship Id="rId49" Type="http://schemas.openxmlformats.org/officeDocument/2006/relationships/customXml" Target="../ink/ink84.xml"/><Relationship Id="rId114" Type="http://schemas.openxmlformats.org/officeDocument/2006/relationships/customXml" Target="../ink/ink117.xml"/><Relationship Id="rId275" Type="http://schemas.openxmlformats.org/officeDocument/2006/relationships/customXml" Target="../ink/ink199.xml"/><Relationship Id="rId60" Type="http://schemas.openxmlformats.org/officeDocument/2006/relationships/image" Target="../media/image99.png"/><Relationship Id="rId81" Type="http://schemas.openxmlformats.org/officeDocument/2006/relationships/image" Target="../media/image109.png"/><Relationship Id="rId135" Type="http://schemas.openxmlformats.org/officeDocument/2006/relationships/image" Target="../media/image136.png"/><Relationship Id="rId156" Type="http://schemas.openxmlformats.org/officeDocument/2006/relationships/customXml" Target="../ink/ink138.xml"/><Relationship Id="rId177" Type="http://schemas.openxmlformats.org/officeDocument/2006/relationships/customXml" Target="../ink/ink149.xml"/><Relationship Id="rId198" Type="http://schemas.openxmlformats.org/officeDocument/2006/relationships/image" Target="../media/image167.png"/><Relationship Id="rId202" Type="http://schemas.openxmlformats.org/officeDocument/2006/relationships/image" Target="../media/image169.png"/><Relationship Id="rId223" Type="http://schemas.openxmlformats.org/officeDocument/2006/relationships/customXml" Target="../ink/ink172.xml"/><Relationship Id="rId244" Type="http://schemas.openxmlformats.org/officeDocument/2006/relationships/image" Target="../media/image189.png"/><Relationship Id="rId18" Type="http://schemas.openxmlformats.org/officeDocument/2006/relationships/image" Target="../media/image78.png"/><Relationship Id="rId39" Type="http://schemas.openxmlformats.org/officeDocument/2006/relationships/customXml" Target="../ink/ink79.xml"/><Relationship Id="rId265" Type="http://schemas.openxmlformats.org/officeDocument/2006/relationships/customXml" Target="../ink/ink194.xml"/><Relationship Id="rId286" Type="http://schemas.openxmlformats.org/officeDocument/2006/relationships/image" Target="../media/image210.png"/><Relationship Id="rId50" Type="http://schemas.openxmlformats.org/officeDocument/2006/relationships/image" Target="../media/image94.png"/><Relationship Id="rId104" Type="http://schemas.openxmlformats.org/officeDocument/2006/relationships/customXml" Target="../ink/ink112.xml"/><Relationship Id="rId125" Type="http://schemas.openxmlformats.org/officeDocument/2006/relationships/image" Target="../media/image131.png"/><Relationship Id="rId146" Type="http://schemas.openxmlformats.org/officeDocument/2006/relationships/customXml" Target="../ink/ink133.xml"/><Relationship Id="rId167" Type="http://schemas.openxmlformats.org/officeDocument/2006/relationships/customXml" Target="../ink/ink144.xml"/><Relationship Id="rId188" Type="http://schemas.openxmlformats.org/officeDocument/2006/relationships/image" Target="../media/image162.png"/><Relationship Id="rId71" Type="http://schemas.openxmlformats.org/officeDocument/2006/relationships/customXml" Target="../ink/ink95.xml"/><Relationship Id="rId92" Type="http://schemas.openxmlformats.org/officeDocument/2006/relationships/customXml" Target="../ink/ink106.xml"/><Relationship Id="rId213" Type="http://schemas.openxmlformats.org/officeDocument/2006/relationships/customXml" Target="../ink/ink167.xml"/><Relationship Id="rId234" Type="http://schemas.openxmlformats.org/officeDocument/2006/relationships/customXml" Target="../ink/ink178.xml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74.xml"/><Relationship Id="rId255" Type="http://schemas.openxmlformats.org/officeDocument/2006/relationships/customXml" Target="../ink/ink189.xml"/><Relationship Id="rId276" Type="http://schemas.openxmlformats.org/officeDocument/2006/relationships/image" Target="../media/image205.png"/><Relationship Id="rId40" Type="http://schemas.openxmlformats.org/officeDocument/2006/relationships/image" Target="../media/image89.png"/><Relationship Id="rId115" Type="http://schemas.openxmlformats.org/officeDocument/2006/relationships/image" Target="../media/image126.png"/><Relationship Id="rId136" Type="http://schemas.openxmlformats.org/officeDocument/2006/relationships/customXml" Target="../ink/ink128.xml"/><Relationship Id="rId157" Type="http://schemas.openxmlformats.org/officeDocument/2006/relationships/image" Target="../media/image147.png"/><Relationship Id="rId178" Type="http://schemas.openxmlformats.org/officeDocument/2006/relationships/image" Target="../media/image157.png"/><Relationship Id="rId61" Type="http://schemas.openxmlformats.org/officeDocument/2006/relationships/customXml" Target="../ink/ink90.xml"/><Relationship Id="rId82" Type="http://schemas.openxmlformats.org/officeDocument/2006/relationships/customXml" Target="../ink/ink101.xml"/><Relationship Id="rId199" Type="http://schemas.openxmlformats.org/officeDocument/2006/relationships/customXml" Target="../ink/ink160.xml"/><Relationship Id="rId203" Type="http://schemas.openxmlformats.org/officeDocument/2006/relationships/customXml" Target="../ink/ink162.xml"/><Relationship Id="rId19" Type="http://schemas.openxmlformats.org/officeDocument/2006/relationships/customXml" Target="../ink/ink69.xml"/><Relationship Id="rId224" Type="http://schemas.openxmlformats.org/officeDocument/2006/relationships/image" Target="../media/image180.png"/><Relationship Id="rId245" Type="http://schemas.openxmlformats.org/officeDocument/2006/relationships/customXml" Target="../ink/ink184.xml"/><Relationship Id="rId266" Type="http://schemas.openxmlformats.org/officeDocument/2006/relationships/image" Target="../media/image200.png"/><Relationship Id="rId287" Type="http://schemas.openxmlformats.org/officeDocument/2006/relationships/customXml" Target="../ink/ink205.xml"/><Relationship Id="rId30" Type="http://schemas.openxmlformats.org/officeDocument/2006/relationships/image" Target="../media/image84.png"/><Relationship Id="rId105" Type="http://schemas.openxmlformats.org/officeDocument/2006/relationships/image" Target="../media/image121.png"/><Relationship Id="rId126" Type="http://schemas.openxmlformats.org/officeDocument/2006/relationships/customXml" Target="../ink/ink123.xml"/><Relationship Id="rId147" Type="http://schemas.openxmlformats.org/officeDocument/2006/relationships/image" Target="../media/image142.png"/><Relationship Id="rId168" Type="http://schemas.openxmlformats.org/officeDocument/2006/relationships/image" Target="../media/image152.png"/><Relationship Id="rId51" Type="http://schemas.openxmlformats.org/officeDocument/2006/relationships/customXml" Target="../ink/ink85.xml"/><Relationship Id="rId72" Type="http://schemas.openxmlformats.org/officeDocument/2006/relationships/image" Target="../media/image105.png"/><Relationship Id="rId93" Type="http://schemas.openxmlformats.org/officeDocument/2006/relationships/image" Target="../media/image115.png"/><Relationship Id="rId189" Type="http://schemas.openxmlformats.org/officeDocument/2006/relationships/customXml" Target="../ink/ink155.xml"/><Relationship Id="rId3" Type="http://schemas.openxmlformats.org/officeDocument/2006/relationships/image" Target="../media/image71.png"/><Relationship Id="rId214" Type="http://schemas.openxmlformats.org/officeDocument/2006/relationships/image" Target="../media/image175.png"/><Relationship Id="rId235" Type="http://schemas.openxmlformats.org/officeDocument/2006/relationships/image" Target="../media/image185.png"/><Relationship Id="rId256" Type="http://schemas.openxmlformats.org/officeDocument/2006/relationships/image" Target="../media/image195.png"/><Relationship Id="rId277" Type="http://schemas.openxmlformats.org/officeDocument/2006/relationships/customXml" Target="../ink/ink200.xml"/><Relationship Id="rId116" Type="http://schemas.openxmlformats.org/officeDocument/2006/relationships/customXml" Target="../ink/ink118.xml"/><Relationship Id="rId137" Type="http://schemas.openxmlformats.org/officeDocument/2006/relationships/image" Target="../media/image137.png"/><Relationship Id="rId158" Type="http://schemas.openxmlformats.org/officeDocument/2006/relationships/customXml" Target="../ink/ink139.xml"/><Relationship Id="rId20" Type="http://schemas.openxmlformats.org/officeDocument/2006/relationships/image" Target="../media/image79.png"/><Relationship Id="rId41" Type="http://schemas.openxmlformats.org/officeDocument/2006/relationships/customXml" Target="../ink/ink80.xml"/><Relationship Id="rId62" Type="http://schemas.openxmlformats.org/officeDocument/2006/relationships/image" Target="../media/image100.png"/><Relationship Id="rId83" Type="http://schemas.openxmlformats.org/officeDocument/2006/relationships/image" Target="../media/image110.png"/><Relationship Id="rId179" Type="http://schemas.openxmlformats.org/officeDocument/2006/relationships/customXml" Target="../ink/ink150.xml"/><Relationship Id="rId190" Type="http://schemas.openxmlformats.org/officeDocument/2006/relationships/image" Target="../media/image163.png"/><Relationship Id="rId204" Type="http://schemas.openxmlformats.org/officeDocument/2006/relationships/image" Target="../media/image170.png"/><Relationship Id="rId225" Type="http://schemas.openxmlformats.org/officeDocument/2006/relationships/customXml" Target="../ink/ink173.xml"/><Relationship Id="rId246" Type="http://schemas.openxmlformats.org/officeDocument/2006/relationships/image" Target="../media/image190.png"/><Relationship Id="rId267" Type="http://schemas.openxmlformats.org/officeDocument/2006/relationships/customXml" Target="../ink/ink195.xml"/><Relationship Id="rId288" Type="http://schemas.openxmlformats.org/officeDocument/2006/relationships/image" Target="../media/image211.png"/><Relationship Id="rId106" Type="http://schemas.openxmlformats.org/officeDocument/2006/relationships/customXml" Target="../ink/ink113.xml"/><Relationship Id="rId127" Type="http://schemas.openxmlformats.org/officeDocument/2006/relationships/image" Target="../media/image132.png"/><Relationship Id="rId10" Type="http://schemas.openxmlformats.org/officeDocument/2006/relationships/image" Target="../media/image74.png"/><Relationship Id="rId31" Type="http://schemas.openxmlformats.org/officeDocument/2006/relationships/customXml" Target="../ink/ink75.xml"/><Relationship Id="rId52" Type="http://schemas.openxmlformats.org/officeDocument/2006/relationships/image" Target="../media/image95.png"/><Relationship Id="rId73" Type="http://schemas.openxmlformats.org/officeDocument/2006/relationships/customXml" Target="../ink/ink96.xml"/><Relationship Id="rId94" Type="http://schemas.openxmlformats.org/officeDocument/2006/relationships/customXml" Target="../ink/ink107.xml"/><Relationship Id="rId148" Type="http://schemas.openxmlformats.org/officeDocument/2006/relationships/customXml" Target="../ink/ink134.xml"/><Relationship Id="rId169" Type="http://schemas.openxmlformats.org/officeDocument/2006/relationships/customXml" Target="../ink/ink145.xml"/><Relationship Id="rId4" Type="http://schemas.microsoft.com/office/2007/relationships/hdphoto" Target="../media/hdphoto1.wdp"/><Relationship Id="rId180" Type="http://schemas.openxmlformats.org/officeDocument/2006/relationships/image" Target="../media/image158.png"/><Relationship Id="rId215" Type="http://schemas.openxmlformats.org/officeDocument/2006/relationships/customXml" Target="../ink/ink168.xml"/><Relationship Id="rId236" Type="http://schemas.openxmlformats.org/officeDocument/2006/relationships/customXml" Target="../ink/ink179.xml"/><Relationship Id="rId257" Type="http://schemas.openxmlformats.org/officeDocument/2006/relationships/customXml" Target="../ink/ink190.xml"/><Relationship Id="rId278" Type="http://schemas.openxmlformats.org/officeDocument/2006/relationships/image" Target="../media/image206.png"/><Relationship Id="rId42" Type="http://schemas.openxmlformats.org/officeDocument/2006/relationships/image" Target="../media/image90.png"/><Relationship Id="rId84" Type="http://schemas.openxmlformats.org/officeDocument/2006/relationships/customXml" Target="../ink/ink102.xml"/><Relationship Id="rId138" Type="http://schemas.openxmlformats.org/officeDocument/2006/relationships/customXml" Target="../ink/ink129.xml"/><Relationship Id="rId191" Type="http://schemas.openxmlformats.org/officeDocument/2006/relationships/customXml" Target="../ink/ink156.xml"/><Relationship Id="rId205" Type="http://schemas.openxmlformats.org/officeDocument/2006/relationships/customXml" Target="../ink/ink163.xml"/><Relationship Id="rId247" Type="http://schemas.openxmlformats.org/officeDocument/2006/relationships/customXml" Target="../ink/ink185.xml"/><Relationship Id="rId107" Type="http://schemas.openxmlformats.org/officeDocument/2006/relationships/image" Target="../media/image122.png"/><Relationship Id="rId11" Type="http://schemas.openxmlformats.org/officeDocument/2006/relationships/customXml" Target="../ink/ink65.xml"/><Relationship Id="rId53" Type="http://schemas.openxmlformats.org/officeDocument/2006/relationships/customXml" Target="../ink/ink86.xml"/><Relationship Id="rId149" Type="http://schemas.openxmlformats.org/officeDocument/2006/relationships/image" Target="../media/image143.png"/><Relationship Id="rId95" Type="http://schemas.openxmlformats.org/officeDocument/2006/relationships/image" Target="../media/image116.png"/><Relationship Id="rId160" Type="http://schemas.openxmlformats.org/officeDocument/2006/relationships/customXml" Target="../ink/ink140.xml"/><Relationship Id="rId216" Type="http://schemas.openxmlformats.org/officeDocument/2006/relationships/image" Target="../media/image176.png"/><Relationship Id="rId258" Type="http://schemas.openxmlformats.org/officeDocument/2006/relationships/image" Target="../media/image196.png"/><Relationship Id="rId22" Type="http://schemas.openxmlformats.org/officeDocument/2006/relationships/image" Target="../media/image80.png"/><Relationship Id="rId64" Type="http://schemas.openxmlformats.org/officeDocument/2006/relationships/image" Target="../media/image101.png"/><Relationship Id="rId118" Type="http://schemas.openxmlformats.org/officeDocument/2006/relationships/customXml" Target="../ink/ink119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2.xml"/><Relationship Id="rId21" Type="http://schemas.openxmlformats.org/officeDocument/2006/relationships/customXml" Target="../ink/ink214.xml"/><Relationship Id="rId42" Type="http://schemas.openxmlformats.org/officeDocument/2006/relationships/image" Target="../media/image231.png"/><Relationship Id="rId63" Type="http://schemas.openxmlformats.org/officeDocument/2006/relationships/customXml" Target="../ink/ink235.xml"/><Relationship Id="rId84" Type="http://schemas.openxmlformats.org/officeDocument/2006/relationships/image" Target="../media/image252.png"/><Relationship Id="rId138" Type="http://schemas.openxmlformats.org/officeDocument/2006/relationships/image" Target="../media/image278.png"/><Relationship Id="rId159" Type="http://schemas.openxmlformats.org/officeDocument/2006/relationships/customXml" Target="../ink/ink283.xml"/><Relationship Id="rId170" Type="http://schemas.openxmlformats.org/officeDocument/2006/relationships/image" Target="../media/image294.png"/><Relationship Id="rId107" Type="http://schemas.openxmlformats.org/officeDocument/2006/relationships/customXml" Target="../ink/ink257.xml"/><Relationship Id="rId11" Type="http://schemas.openxmlformats.org/officeDocument/2006/relationships/customXml" Target="../ink/ink209.xml"/><Relationship Id="rId32" Type="http://schemas.openxmlformats.org/officeDocument/2006/relationships/image" Target="../media/image226.png"/><Relationship Id="rId53" Type="http://schemas.openxmlformats.org/officeDocument/2006/relationships/customXml" Target="../ink/ink230.xml"/><Relationship Id="rId74" Type="http://schemas.openxmlformats.org/officeDocument/2006/relationships/image" Target="../media/image247.png"/><Relationship Id="rId128" Type="http://schemas.openxmlformats.org/officeDocument/2006/relationships/image" Target="../media/image273.png"/><Relationship Id="rId149" Type="http://schemas.openxmlformats.org/officeDocument/2006/relationships/customXml" Target="../ink/ink278.xml"/><Relationship Id="rId5" Type="http://schemas.openxmlformats.org/officeDocument/2006/relationships/customXml" Target="../ink/ink206.xml"/><Relationship Id="rId95" Type="http://schemas.openxmlformats.org/officeDocument/2006/relationships/customXml" Target="../ink/ink251.xml"/><Relationship Id="rId160" Type="http://schemas.openxmlformats.org/officeDocument/2006/relationships/image" Target="../media/image289.png"/><Relationship Id="rId22" Type="http://schemas.openxmlformats.org/officeDocument/2006/relationships/image" Target="../media/image221.png"/><Relationship Id="rId43" Type="http://schemas.openxmlformats.org/officeDocument/2006/relationships/customXml" Target="../ink/ink225.xml"/><Relationship Id="rId64" Type="http://schemas.openxmlformats.org/officeDocument/2006/relationships/image" Target="../media/image242.png"/><Relationship Id="rId118" Type="http://schemas.openxmlformats.org/officeDocument/2006/relationships/image" Target="../media/image268.png"/><Relationship Id="rId139" Type="http://schemas.openxmlformats.org/officeDocument/2006/relationships/customXml" Target="../ink/ink273.xml"/><Relationship Id="rId85" Type="http://schemas.openxmlformats.org/officeDocument/2006/relationships/customXml" Target="../ink/ink246.xml"/><Relationship Id="rId150" Type="http://schemas.openxmlformats.org/officeDocument/2006/relationships/image" Target="../media/image284.png"/><Relationship Id="rId171" Type="http://schemas.openxmlformats.org/officeDocument/2006/relationships/customXml" Target="../ink/ink289.xml"/><Relationship Id="rId12" Type="http://schemas.openxmlformats.org/officeDocument/2006/relationships/image" Target="../media/image216.png"/><Relationship Id="rId33" Type="http://schemas.openxmlformats.org/officeDocument/2006/relationships/customXml" Target="../ink/ink220.xml"/><Relationship Id="rId108" Type="http://schemas.openxmlformats.org/officeDocument/2006/relationships/image" Target="../media/image263.png"/><Relationship Id="rId129" Type="http://schemas.openxmlformats.org/officeDocument/2006/relationships/customXml" Target="../ink/ink268.xml"/><Relationship Id="rId54" Type="http://schemas.openxmlformats.org/officeDocument/2006/relationships/image" Target="../media/image237.png"/><Relationship Id="rId75" Type="http://schemas.openxmlformats.org/officeDocument/2006/relationships/customXml" Target="../ink/ink241.xml"/><Relationship Id="rId96" Type="http://schemas.openxmlformats.org/officeDocument/2006/relationships/image" Target="../media/image257.png"/><Relationship Id="rId140" Type="http://schemas.openxmlformats.org/officeDocument/2006/relationships/image" Target="../media/image279.png"/><Relationship Id="rId161" Type="http://schemas.openxmlformats.org/officeDocument/2006/relationships/customXml" Target="../ink/ink284.xml"/><Relationship Id="rId6" Type="http://schemas.openxmlformats.org/officeDocument/2006/relationships/image" Target="../media/image213.png"/><Relationship Id="rId23" Type="http://schemas.openxmlformats.org/officeDocument/2006/relationships/customXml" Target="../ink/ink215.xml"/><Relationship Id="rId28" Type="http://schemas.openxmlformats.org/officeDocument/2006/relationships/image" Target="../media/image224.png"/><Relationship Id="rId49" Type="http://schemas.openxmlformats.org/officeDocument/2006/relationships/customXml" Target="../ink/ink228.xml"/><Relationship Id="rId114" Type="http://schemas.openxmlformats.org/officeDocument/2006/relationships/image" Target="../media/image266.png"/><Relationship Id="rId119" Type="http://schemas.openxmlformats.org/officeDocument/2006/relationships/customXml" Target="../ink/ink263.xml"/><Relationship Id="rId44" Type="http://schemas.openxmlformats.org/officeDocument/2006/relationships/image" Target="../media/image232.png"/><Relationship Id="rId60" Type="http://schemas.openxmlformats.org/officeDocument/2006/relationships/image" Target="../media/image240.png"/><Relationship Id="rId65" Type="http://schemas.openxmlformats.org/officeDocument/2006/relationships/customXml" Target="../ink/ink236.xml"/><Relationship Id="rId81" Type="http://schemas.openxmlformats.org/officeDocument/2006/relationships/customXml" Target="../ink/ink244.xml"/><Relationship Id="rId86" Type="http://schemas.openxmlformats.org/officeDocument/2006/relationships/image" Target="../media/image253.png"/><Relationship Id="rId130" Type="http://schemas.openxmlformats.org/officeDocument/2006/relationships/image" Target="../media/image274.png"/><Relationship Id="rId135" Type="http://schemas.openxmlformats.org/officeDocument/2006/relationships/customXml" Target="../ink/ink271.xml"/><Relationship Id="rId151" Type="http://schemas.openxmlformats.org/officeDocument/2006/relationships/customXml" Target="../ink/ink279.xml"/><Relationship Id="rId156" Type="http://schemas.openxmlformats.org/officeDocument/2006/relationships/image" Target="../media/image287.png"/><Relationship Id="rId177" Type="http://schemas.openxmlformats.org/officeDocument/2006/relationships/customXml" Target="../ink/ink292.xml"/><Relationship Id="rId172" Type="http://schemas.openxmlformats.org/officeDocument/2006/relationships/image" Target="../media/image295.png"/><Relationship Id="rId13" Type="http://schemas.openxmlformats.org/officeDocument/2006/relationships/customXml" Target="../ink/ink210.xml"/><Relationship Id="rId18" Type="http://schemas.openxmlformats.org/officeDocument/2006/relationships/image" Target="../media/image219.png"/><Relationship Id="rId39" Type="http://schemas.openxmlformats.org/officeDocument/2006/relationships/customXml" Target="../ink/ink223.xml"/><Relationship Id="rId109" Type="http://schemas.openxmlformats.org/officeDocument/2006/relationships/customXml" Target="../ink/ink258.xml"/><Relationship Id="rId34" Type="http://schemas.openxmlformats.org/officeDocument/2006/relationships/image" Target="../media/image227.png"/><Relationship Id="rId50" Type="http://schemas.openxmlformats.org/officeDocument/2006/relationships/image" Target="../media/image235.png"/><Relationship Id="rId55" Type="http://schemas.openxmlformats.org/officeDocument/2006/relationships/customXml" Target="../ink/ink231.xml"/><Relationship Id="rId76" Type="http://schemas.openxmlformats.org/officeDocument/2006/relationships/image" Target="../media/image248.png"/><Relationship Id="rId97" Type="http://schemas.openxmlformats.org/officeDocument/2006/relationships/customXml" Target="../ink/ink252.xml"/><Relationship Id="rId104" Type="http://schemas.openxmlformats.org/officeDocument/2006/relationships/image" Target="../media/image261.png"/><Relationship Id="rId120" Type="http://schemas.openxmlformats.org/officeDocument/2006/relationships/image" Target="../media/image269.png"/><Relationship Id="rId125" Type="http://schemas.openxmlformats.org/officeDocument/2006/relationships/customXml" Target="../ink/ink266.xml"/><Relationship Id="rId141" Type="http://schemas.openxmlformats.org/officeDocument/2006/relationships/customXml" Target="../ink/ink274.xml"/><Relationship Id="rId146" Type="http://schemas.openxmlformats.org/officeDocument/2006/relationships/image" Target="../media/image282.png"/><Relationship Id="rId167" Type="http://schemas.openxmlformats.org/officeDocument/2006/relationships/customXml" Target="../ink/ink287.xml"/><Relationship Id="rId7" Type="http://schemas.openxmlformats.org/officeDocument/2006/relationships/customXml" Target="../ink/ink207.xml"/><Relationship Id="rId71" Type="http://schemas.openxmlformats.org/officeDocument/2006/relationships/customXml" Target="../ink/ink239.xml"/><Relationship Id="rId92" Type="http://schemas.openxmlformats.org/officeDocument/2006/relationships/image" Target="../media/image255.png"/><Relationship Id="rId162" Type="http://schemas.openxmlformats.org/officeDocument/2006/relationships/image" Target="../media/image290.png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218.xml"/><Relationship Id="rId24" Type="http://schemas.openxmlformats.org/officeDocument/2006/relationships/image" Target="../media/image222.png"/><Relationship Id="rId40" Type="http://schemas.openxmlformats.org/officeDocument/2006/relationships/image" Target="../media/image230.png"/><Relationship Id="rId45" Type="http://schemas.openxmlformats.org/officeDocument/2006/relationships/customXml" Target="../ink/ink226.xml"/><Relationship Id="rId66" Type="http://schemas.openxmlformats.org/officeDocument/2006/relationships/image" Target="../media/image243.png"/><Relationship Id="rId87" Type="http://schemas.openxmlformats.org/officeDocument/2006/relationships/customXml" Target="../ink/ink247.xml"/><Relationship Id="rId110" Type="http://schemas.openxmlformats.org/officeDocument/2006/relationships/image" Target="../media/image264.png"/><Relationship Id="rId115" Type="http://schemas.openxmlformats.org/officeDocument/2006/relationships/customXml" Target="../ink/ink261.xml"/><Relationship Id="rId131" Type="http://schemas.openxmlformats.org/officeDocument/2006/relationships/customXml" Target="../ink/ink269.xml"/><Relationship Id="rId136" Type="http://schemas.openxmlformats.org/officeDocument/2006/relationships/image" Target="../media/image277.png"/><Relationship Id="rId157" Type="http://schemas.openxmlformats.org/officeDocument/2006/relationships/customXml" Target="../ink/ink282.xml"/><Relationship Id="rId178" Type="http://schemas.openxmlformats.org/officeDocument/2006/relationships/image" Target="../media/image298.png"/><Relationship Id="rId61" Type="http://schemas.openxmlformats.org/officeDocument/2006/relationships/customXml" Target="../ink/ink234.xml"/><Relationship Id="rId82" Type="http://schemas.openxmlformats.org/officeDocument/2006/relationships/image" Target="../media/image251.png"/><Relationship Id="rId152" Type="http://schemas.openxmlformats.org/officeDocument/2006/relationships/image" Target="../media/image285.png"/><Relationship Id="rId173" Type="http://schemas.openxmlformats.org/officeDocument/2006/relationships/customXml" Target="../ink/ink290.xml"/><Relationship Id="rId19" Type="http://schemas.openxmlformats.org/officeDocument/2006/relationships/customXml" Target="../ink/ink213.xml"/><Relationship Id="rId14" Type="http://schemas.openxmlformats.org/officeDocument/2006/relationships/image" Target="../media/image217.png"/><Relationship Id="rId30" Type="http://schemas.openxmlformats.org/officeDocument/2006/relationships/image" Target="../media/image225.png"/><Relationship Id="rId35" Type="http://schemas.openxmlformats.org/officeDocument/2006/relationships/customXml" Target="../ink/ink221.xml"/><Relationship Id="rId56" Type="http://schemas.openxmlformats.org/officeDocument/2006/relationships/image" Target="../media/image238.png"/><Relationship Id="rId77" Type="http://schemas.openxmlformats.org/officeDocument/2006/relationships/customXml" Target="../ink/ink242.xml"/><Relationship Id="rId100" Type="http://schemas.openxmlformats.org/officeDocument/2006/relationships/image" Target="../media/image259.png"/><Relationship Id="rId105" Type="http://schemas.openxmlformats.org/officeDocument/2006/relationships/customXml" Target="../ink/ink256.xml"/><Relationship Id="rId126" Type="http://schemas.openxmlformats.org/officeDocument/2006/relationships/image" Target="../media/image272.png"/><Relationship Id="rId147" Type="http://schemas.openxmlformats.org/officeDocument/2006/relationships/customXml" Target="../ink/ink277.xml"/><Relationship Id="rId168" Type="http://schemas.openxmlformats.org/officeDocument/2006/relationships/image" Target="../media/image293.png"/><Relationship Id="rId8" Type="http://schemas.openxmlformats.org/officeDocument/2006/relationships/image" Target="../media/image214.png"/><Relationship Id="rId51" Type="http://schemas.openxmlformats.org/officeDocument/2006/relationships/customXml" Target="../ink/ink229.xml"/><Relationship Id="rId72" Type="http://schemas.openxmlformats.org/officeDocument/2006/relationships/image" Target="../media/image246.png"/><Relationship Id="rId93" Type="http://schemas.openxmlformats.org/officeDocument/2006/relationships/customXml" Target="../ink/ink250.xml"/><Relationship Id="rId98" Type="http://schemas.openxmlformats.org/officeDocument/2006/relationships/image" Target="../media/image258.png"/><Relationship Id="rId121" Type="http://schemas.openxmlformats.org/officeDocument/2006/relationships/customXml" Target="../ink/ink264.xml"/><Relationship Id="rId142" Type="http://schemas.openxmlformats.org/officeDocument/2006/relationships/image" Target="../media/image280.png"/><Relationship Id="rId163" Type="http://schemas.openxmlformats.org/officeDocument/2006/relationships/customXml" Target="../ink/ink285.xml"/><Relationship Id="rId3" Type="http://schemas.openxmlformats.org/officeDocument/2006/relationships/image" Target="../media/image212.png"/><Relationship Id="rId25" Type="http://schemas.openxmlformats.org/officeDocument/2006/relationships/customXml" Target="../ink/ink216.xml"/><Relationship Id="rId46" Type="http://schemas.openxmlformats.org/officeDocument/2006/relationships/image" Target="../media/image233.png"/><Relationship Id="rId67" Type="http://schemas.openxmlformats.org/officeDocument/2006/relationships/customXml" Target="../ink/ink237.xml"/><Relationship Id="rId116" Type="http://schemas.openxmlformats.org/officeDocument/2006/relationships/image" Target="../media/image267.png"/><Relationship Id="rId137" Type="http://schemas.openxmlformats.org/officeDocument/2006/relationships/customXml" Target="../ink/ink272.xml"/><Relationship Id="rId158" Type="http://schemas.openxmlformats.org/officeDocument/2006/relationships/image" Target="../media/image288.png"/><Relationship Id="rId20" Type="http://schemas.openxmlformats.org/officeDocument/2006/relationships/image" Target="../media/image220.png"/><Relationship Id="rId41" Type="http://schemas.openxmlformats.org/officeDocument/2006/relationships/customXml" Target="../ink/ink224.xml"/><Relationship Id="rId62" Type="http://schemas.openxmlformats.org/officeDocument/2006/relationships/image" Target="../media/image241.png"/><Relationship Id="rId83" Type="http://schemas.openxmlformats.org/officeDocument/2006/relationships/customXml" Target="../ink/ink245.xml"/><Relationship Id="rId88" Type="http://schemas.openxmlformats.org/officeDocument/2006/relationships/image" Target="../media/image23.png"/><Relationship Id="rId111" Type="http://schemas.openxmlformats.org/officeDocument/2006/relationships/customXml" Target="../ink/ink259.xml"/><Relationship Id="rId132" Type="http://schemas.openxmlformats.org/officeDocument/2006/relationships/image" Target="../media/image275.png"/><Relationship Id="rId153" Type="http://schemas.openxmlformats.org/officeDocument/2006/relationships/customXml" Target="../ink/ink280.xml"/><Relationship Id="rId174" Type="http://schemas.openxmlformats.org/officeDocument/2006/relationships/image" Target="../media/image296.png"/><Relationship Id="rId15" Type="http://schemas.openxmlformats.org/officeDocument/2006/relationships/customXml" Target="../ink/ink211.xml"/><Relationship Id="rId36" Type="http://schemas.openxmlformats.org/officeDocument/2006/relationships/image" Target="../media/image228.png"/><Relationship Id="rId57" Type="http://schemas.openxmlformats.org/officeDocument/2006/relationships/customXml" Target="../ink/ink232.xml"/><Relationship Id="rId106" Type="http://schemas.openxmlformats.org/officeDocument/2006/relationships/image" Target="../media/image262.png"/><Relationship Id="rId127" Type="http://schemas.openxmlformats.org/officeDocument/2006/relationships/customXml" Target="../ink/ink267.xml"/><Relationship Id="rId10" Type="http://schemas.openxmlformats.org/officeDocument/2006/relationships/image" Target="../media/image215.png"/><Relationship Id="rId31" Type="http://schemas.openxmlformats.org/officeDocument/2006/relationships/customXml" Target="../ink/ink219.xml"/><Relationship Id="rId52" Type="http://schemas.openxmlformats.org/officeDocument/2006/relationships/image" Target="../media/image236.png"/><Relationship Id="rId73" Type="http://schemas.openxmlformats.org/officeDocument/2006/relationships/customXml" Target="../ink/ink240.xml"/><Relationship Id="rId78" Type="http://schemas.openxmlformats.org/officeDocument/2006/relationships/image" Target="../media/image249.png"/><Relationship Id="rId94" Type="http://schemas.openxmlformats.org/officeDocument/2006/relationships/image" Target="../media/image256.png"/><Relationship Id="rId99" Type="http://schemas.openxmlformats.org/officeDocument/2006/relationships/customXml" Target="../ink/ink253.xml"/><Relationship Id="rId101" Type="http://schemas.openxmlformats.org/officeDocument/2006/relationships/customXml" Target="../ink/ink254.xml"/><Relationship Id="rId122" Type="http://schemas.openxmlformats.org/officeDocument/2006/relationships/image" Target="../media/image270.png"/><Relationship Id="rId143" Type="http://schemas.openxmlformats.org/officeDocument/2006/relationships/customXml" Target="../ink/ink275.xml"/><Relationship Id="rId148" Type="http://schemas.openxmlformats.org/officeDocument/2006/relationships/image" Target="../media/image283.png"/><Relationship Id="rId164" Type="http://schemas.openxmlformats.org/officeDocument/2006/relationships/image" Target="../media/image291.png"/><Relationship Id="rId169" Type="http://schemas.openxmlformats.org/officeDocument/2006/relationships/customXml" Target="../ink/ink288.xml"/><Relationship Id="rId4" Type="http://schemas.microsoft.com/office/2007/relationships/hdphoto" Target="../media/hdphoto2.wdp"/><Relationship Id="rId9" Type="http://schemas.openxmlformats.org/officeDocument/2006/relationships/customXml" Target="../ink/ink208.xml"/><Relationship Id="rId26" Type="http://schemas.openxmlformats.org/officeDocument/2006/relationships/image" Target="../media/image223.png"/><Relationship Id="rId47" Type="http://schemas.openxmlformats.org/officeDocument/2006/relationships/customXml" Target="../ink/ink227.xml"/><Relationship Id="rId68" Type="http://schemas.openxmlformats.org/officeDocument/2006/relationships/image" Target="../media/image244.png"/><Relationship Id="rId89" Type="http://schemas.openxmlformats.org/officeDocument/2006/relationships/customXml" Target="../ink/ink248.xml"/><Relationship Id="rId112" Type="http://schemas.openxmlformats.org/officeDocument/2006/relationships/image" Target="../media/image265.png"/><Relationship Id="rId133" Type="http://schemas.openxmlformats.org/officeDocument/2006/relationships/customXml" Target="../ink/ink270.xml"/><Relationship Id="rId154" Type="http://schemas.openxmlformats.org/officeDocument/2006/relationships/image" Target="../media/image286.png"/><Relationship Id="rId175" Type="http://schemas.openxmlformats.org/officeDocument/2006/relationships/customXml" Target="../ink/ink291.xml"/><Relationship Id="rId16" Type="http://schemas.openxmlformats.org/officeDocument/2006/relationships/image" Target="../media/image218.png"/><Relationship Id="rId37" Type="http://schemas.openxmlformats.org/officeDocument/2006/relationships/customXml" Target="../ink/ink222.xml"/><Relationship Id="rId58" Type="http://schemas.openxmlformats.org/officeDocument/2006/relationships/image" Target="../media/image239.png"/><Relationship Id="rId79" Type="http://schemas.openxmlformats.org/officeDocument/2006/relationships/customXml" Target="../ink/ink243.xml"/><Relationship Id="rId102" Type="http://schemas.openxmlformats.org/officeDocument/2006/relationships/image" Target="../media/image260.png"/><Relationship Id="rId123" Type="http://schemas.openxmlformats.org/officeDocument/2006/relationships/customXml" Target="../ink/ink265.xml"/><Relationship Id="rId144" Type="http://schemas.openxmlformats.org/officeDocument/2006/relationships/image" Target="../media/image281.png"/><Relationship Id="rId90" Type="http://schemas.openxmlformats.org/officeDocument/2006/relationships/image" Target="../media/image254.png"/><Relationship Id="rId165" Type="http://schemas.openxmlformats.org/officeDocument/2006/relationships/customXml" Target="../ink/ink286.xml"/><Relationship Id="rId27" Type="http://schemas.openxmlformats.org/officeDocument/2006/relationships/customXml" Target="../ink/ink217.xml"/><Relationship Id="rId48" Type="http://schemas.openxmlformats.org/officeDocument/2006/relationships/image" Target="../media/image234.png"/><Relationship Id="rId69" Type="http://schemas.openxmlformats.org/officeDocument/2006/relationships/customXml" Target="../ink/ink238.xml"/><Relationship Id="rId113" Type="http://schemas.openxmlformats.org/officeDocument/2006/relationships/customXml" Target="../ink/ink260.xml"/><Relationship Id="rId134" Type="http://schemas.openxmlformats.org/officeDocument/2006/relationships/image" Target="../media/image276.png"/><Relationship Id="rId80" Type="http://schemas.openxmlformats.org/officeDocument/2006/relationships/image" Target="../media/image250.png"/><Relationship Id="rId155" Type="http://schemas.openxmlformats.org/officeDocument/2006/relationships/customXml" Target="../ink/ink281.xml"/><Relationship Id="rId176" Type="http://schemas.openxmlformats.org/officeDocument/2006/relationships/image" Target="../media/image297.png"/><Relationship Id="rId17" Type="http://schemas.openxmlformats.org/officeDocument/2006/relationships/customXml" Target="../ink/ink212.xml"/><Relationship Id="rId38" Type="http://schemas.openxmlformats.org/officeDocument/2006/relationships/image" Target="../media/image229.png"/><Relationship Id="rId59" Type="http://schemas.openxmlformats.org/officeDocument/2006/relationships/customXml" Target="../ink/ink233.xml"/><Relationship Id="rId103" Type="http://schemas.openxmlformats.org/officeDocument/2006/relationships/customXml" Target="../ink/ink255.xml"/><Relationship Id="rId124" Type="http://schemas.openxmlformats.org/officeDocument/2006/relationships/image" Target="../media/image271.png"/><Relationship Id="rId70" Type="http://schemas.openxmlformats.org/officeDocument/2006/relationships/image" Target="../media/image245.png"/><Relationship Id="rId91" Type="http://schemas.openxmlformats.org/officeDocument/2006/relationships/customXml" Target="../ink/ink249.xml"/><Relationship Id="rId145" Type="http://schemas.openxmlformats.org/officeDocument/2006/relationships/customXml" Target="../ink/ink276.xml"/><Relationship Id="rId166" Type="http://schemas.openxmlformats.org/officeDocument/2006/relationships/image" Target="../media/image29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9.xml"/><Relationship Id="rId299" Type="http://schemas.openxmlformats.org/officeDocument/2006/relationships/customXml" Target="../ink/ink440.xml"/><Relationship Id="rId21" Type="http://schemas.openxmlformats.org/officeDocument/2006/relationships/customXml" Target="../ink/ink301.xml"/><Relationship Id="rId63" Type="http://schemas.openxmlformats.org/officeDocument/2006/relationships/customXml" Target="../ink/ink322.xml"/><Relationship Id="rId159" Type="http://schemas.openxmlformats.org/officeDocument/2006/relationships/customXml" Target="../ink/ink370.xml"/><Relationship Id="rId324" Type="http://schemas.openxmlformats.org/officeDocument/2006/relationships/customXml" Target="../ink/ink453.xml"/><Relationship Id="rId366" Type="http://schemas.openxmlformats.org/officeDocument/2006/relationships/customXml" Target="../ink/ink474.xml"/><Relationship Id="rId170" Type="http://schemas.openxmlformats.org/officeDocument/2006/relationships/image" Target="../media/image381.png"/><Relationship Id="rId226" Type="http://schemas.openxmlformats.org/officeDocument/2006/relationships/image" Target="../media/image409.png"/><Relationship Id="rId268" Type="http://schemas.openxmlformats.org/officeDocument/2006/relationships/image" Target="../media/image430.png"/><Relationship Id="rId32" Type="http://schemas.openxmlformats.org/officeDocument/2006/relationships/image" Target="../media/image313.png"/><Relationship Id="rId74" Type="http://schemas.openxmlformats.org/officeDocument/2006/relationships/image" Target="../media/image334.png"/><Relationship Id="rId128" Type="http://schemas.openxmlformats.org/officeDocument/2006/relationships/image" Target="../media/image361.png"/><Relationship Id="rId335" Type="http://schemas.openxmlformats.org/officeDocument/2006/relationships/image" Target="../media/image463.png"/><Relationship Id="rId377" Type="http://schemas.openxmlformats.org/officeDocument/2006/relationships/image" Target="../media/image484.png"/><Relationship Id="rId5" Type="http://schemas.openxmlformats.org/officeDocument/2006/relationships/customXml" Target="../ink/ink293.xml"/><Relationship Id="rId181" Type="http://schemas.openxmlformats.org/officeDocument/2006/relationships/customXml" Target="../ink/ink381.xml"/><Relationship Id="rId237" Type="http://schemas.openxmlformats.org/officeDocument/2006/relationships/customXml" Target="../ink/ink409.xml"/><Relationship Id="rId402" Type="http://schemas.openxmlformats.org/officeDocument/2006/relationships/customXml" Target="../ink/ink492.xml"/><Relationship Id="rId279" Type="http://schemas.openxmlformats.org/officeDocument/2006/relationships/customXml" Target="../ink/ink430.xml"/><Relationship Id="rId43" Type="http://schemas.openxmlformats.org/officeDocument/2006/relationships/customXml" Target="../ink/ink312.xml"/><Relationship Id="rId139" Type="http://schemas.openxmlformats.org/officeDocument/2006/relationships/customXml" Target="../ink/ink360.xml"/><Relationship Id="rId290" Type="http://schemas.openxmlformats.org/officeDocument/2006/relationships/image" Target="../media/image441.png"/><Relationship Id="rId304" Type="http://schemas.openxmlformats.org/officeDocument/2006/relationships/image" Target="../media/image448.png"/><Relationship Id="rId346" Type="http://schemas.openxmlformats.org/officeDocument/2006/relationships/customXml" Target="../ink/ink464.xml"/><Relationship Id="rId388" Type="http://schemas.openxmlformats.org/officeDocument/2006/relationships/customXml" Target="../ink/ink485.xml"/><Relationship Id="rId85" Type="http://schemas.openxmlformats.org/officeDocument/2006/relationships/customXml" Target="../ink/ink333.xml"/><Relationship Id="rId150" Type="http://schemas.openxmlformats.org/officeDocument/2006/relationships/image" Target="../media/image372.png"/><Relationship Id="rId192" Type="http://schemas.openxmlformats.org/officeDocument/2006/relationships/image" Target="../media/image392.png"/><Relationship Id="rId206" Type="http://schemas.openxmlformats.org/officeDocument/2006/relationships/image" Target="../media/image399.png"/><Relationship Id="rId413" Type="http://schemas.openxmlformats.org/officeDocument/2006/relationships/image" Target="../media/image502.png"/><Relationship Id="rId248" Type="http://schemas.openxmlformats.org/officeDocument/2006/relationships/image" Target="../media/image420.png"/><Relationship Id="rId12" Type="http://schemas.openxmlformats.org/officeDocument/2006/relationships/image" Target="../media/image303.png"/><Relationship Id="rId108" Type="http://schemas.openxmlformats.org/officeDocument/2006/relationships/image" Target="../media/image351.png"/><Relationship Id="rId315" Type="http://schemas.openxmlformats.org/officeDocument/2006/relationships/image" Target="../media/image453.png"/><Relationship Id="rId357" Type="http://schemas.openxmlformats.org/officeDocument/2006/relationships/image" Target="../media/image474.png"/><Relationship Id="rId54" Type="http://schemas.openxmlformats.org/officeDocument/2006/relationships/image" Target="../media/image324.png"/><Relationship Id="rId96" Type="http://schemas.openxmlformats.org/officeDocument/2006/relationships/image" Target="../media/image345.png"/><Relationship Id="rId161" Type="http://schemas.openxmlformats.org/officeDocument/2006/relationships/customXml" Target="../ink/ink371.xml"/><Relationship Id="rId217" Type="http://schemas.openxmlformats.org/officeDocument/2006/relationships/customXml" Target="../ink/ink399.xml"/><Relationship Id="rId399" Type="http://schemas.openxmlformats.org/officeDocument/2006/relationships/image" Target="../media/image495.png"/><Relationship Id="rId259" Type="http://schemas.openxmlformats.org/officeDocument/2006/relationships/customXml" Target="../ink/ink420.xml"/><Relationship Id="rId424" Type="http://schemas.openxmlformats.org/officeDocument/2006/relationships/customXml" Target="../ink/ink503.xml"/><Relationship Id="rId23" Type="http://schemas.openxmlformats.org/officeDocument/2006/relationships/customXml" Target="../ink/ink302.xml"/><Relationship Id="rId119" Type="http://schemas.openxmlformats.org/officeDocument/2006/relationships/customXml" Target="../ink/ink350.xml"/><Relationship Id="rId270" Type="http://schemas.openxmlformats.org/officeDocument/2006/relationships/image" Target="../media/image431.png"/><Relationship Id="rId326" Type="http://schemas.openxmlformats.org/officeDocument/2006/relationships/customXml" Target="../ink/ink454.xml"/><Relationship Id="rId65" Type="http://schemas.openxmlformats.org/officeDocument/2006/relationships/customXml" Target="../ink/ink323.xml"/><Relationship Id="rId130" Type="http://schemas.openxmlformats.org/officeDocument/2006/relationships/image" Target="../media/image362.png"/><Relationship Id="rId368" Type="http://schemas.openxmlformats.org/officeDocument/2006/relationships/customXml" Target="../ink/ink475.xml"/><Relationship Id="rId172" Type="http://schemas.openxmlformats.org/officeDocument/2006/relationships/image" Target="../media/image382.png"/><Relationship Id="rId228" Type="http://schemas.openxmlformats.org/officeDocument/2006/relationships/image" Target="../media/image410.png"/><Relationship Id="rId281" Type="http://schemas.openxmlformats.org/officeDocument/2006/relationships/customXml" Target="../ink/ink431.xml"/><Relationship Id="rId337" Type="http://schemas.openxmlformats.org/officeDocument/2006/relationships/image" Target="../media/image464.png"/><Relationship Id="rId34" Type="http://schemas.openxmlformats.org/officeDocument/2006/relationships/image" Target="../media/image314.png"/><Relationship Id="rId76" Type="http://schemas.openxmlformats.org/officeDocument/2006/relationships/image" Target="../media/image335.png"/><Relationship Id="rId141" Type="http://schemas.openxmlformats.org/officeDocument/2006/relationships/customXml" Target="../ink/ink361.xml"/><Relationship Id="rId379" Type="http://schemas.openxmlformats.org/officeDocument/2006/relationships/image" Target="../media/image485.png"/><Relationship Id="rId7" Type="http://schemas.openxmlformats.org/officeDocument/2006/relationships/customXml" Target="../ink/ink294.xml"/><Relationship Id="rId183" Type="http://schemas.openxmlformats.org/officeDocument/2006/relationships/customXml" Target="../ink/ink382.xml"/><Relationship Id="rId239" Type="http://schemas.openxmlformats.org/officeDocument/2006/relationships/customXml" Target="../ink/ink410.xml"/><Relationship Id="rId390" Type="http://schemas.openxmlformats.org/officeDocument/2006/relationships/customXml" Target="../ink/ink486.xml"/><Relationship Id="rId404" Type="http://schemas.openxmlformats.org/officeDocument/2006/relationships/customXml" Target="../ink/ink493.xml"/><Relationship Id="rId250" Type="http://schemas.openxmlformats.org/officeDocument/2006/relationships/image" Target="../media/image421.png"/><Relationship Id="rId292" Type="http://schemas.openxmlformats.org/officeDocument/2006/relationships/image" Target="../media/image442.png"/><Relationship Id="rId306" Type="http://schemas.openxmlformats.org/officeDocument/2006/relationships/customXml" Target="../ink/ink444.xml"/><Relationship Id="rId45" Type="http://schemas.openxmlformats.org/officeDocument/2006/relationships/customXml" Target="../ink/ink313.xml"/><Relationship Id="rId87" Type="http://schemas.openxmlformats.org/officeDocument/2006/relationships/customXml" Target="../ink/ink334.xml"/><Relationship Id="rId110" Type="http://schemas.openxmlformats.org/officeDocument/2006/relationships/image" Target="../media/image352.png"/><Relationship Id="rId348" Type="http://schemas.openxmlformats.org/officeDocument/2006/relationships/customXml" Target="../ink/ink465.xml"/><Relationship Id="rId152" Type="http://schemas.openxmlformats.org/officeDocument/2006/relationships/image" Target="../media/image373.png"/><Relationship Id="rId194" Type="http://schemas.openxmlformats.org/officeDocument/2006/relationships/image" Target="../media/image393.png"/><Relationship Id="rId208" Type="http://schemas.openxmlformats.org/officeDocument/2006/relationships/image" Target="../media/image400.png"/><Relationship Id="rId415" Type="http://schemas.openxmlformats.org/officeDocument/2006/relationships/image" Target="../media/image503.png"/><Relationship Id="rId261" Type="http://schemas.openxmlformats.org/officeDocument/2006/relationships/customXml" Target="../ink/ink421.xml"/><Relationship Id="rId14" Type="http://schemas.openxmlformats.org/officeDocument/2006/relationships/image" Target="../media/image304.png"/><Relationship Id="rId56" Type="http://schemas.openxmlformats.org/officeDocument/2006/relationships/image" Target="../media/image325.png"/><Relationship Id="rId317" Type="http://schemas.openxmlformats.org/officeDocument/2006/relationships/image" Target="../media/image454.png"/><Relationship Id="rId359" Type="http://schemas.openxmlformats.org/officeDocument/2006/relationships/image" Target="../media/image475.png"/><Relationship Id="rId98" Type="http://schemas.openxmlformats.org/officeDocument/2006/relationships/image" Target="../media/image346.png"/><Relationship Id="rId121" Type="http://schemas.openxmlformats.org/officeDocument/2006/relationships/customXml" Target="../ink/ink351.xml"/><Relationship Id="rId163" Type="http://schemas.openxmlformats.org/officeDocument/2006/relationships/customXml" Target="../ink/ink372.xml"/><Relationship Id="rId219" Type="http://schemas.openxmlformats.org/officeDocument/2006/relationships/customXml" Target="../ink/ink400.xml"/><Relationship Id="rId370" Type="http://schemas.openxmlformats.org/officeDocument/2006/relationships/customXml" Target="../ink/ink476.xml"/><Relationship Id="rId426" Type="http://schemas.openxmlformats.org/officeDocument/2006/relationships/customXml" Target="../ink/ink504.xml"/><Relationship Id="rId230" Type="http://schemas.openxmlformats.org/officeDocument/2006/relationships/image" Target="../media/image411.png"/><Relationship Id="rId25" Type="http://schemas.openxmlformats.org/officeDocument/2006/relationships/customXml" Target="../ink/ink303.xml"/><Relationship Id="rId67" Type="http://schemas.openxmlformats.org/officeDocument/2006/relationships/customXml" Target="../ink/ink324.xml"/><Relationship Id="rId272" Type="http://schemas.openxmlformats.org/officeDocument/2006/relationships/image" Target="../media/image432.png"/><Relationship Id="rId328" Type="http://schemas.openxmlformats.org/officeDocument/2006/relationships/customXml" Target="../ink/ink455.xml"/><Relationship Id="rId132" Type="http://schemas.openxmlformats.org/officeDocument/2006/relationships/image" Target="../media/image363.png"/><Relationship Id="rId174" Type="http://schemas.openxmlformats.org/officeDocument/2006/relationships/image" Target="../media/image383.png"/><Relationship Id="rId381" Type="http://schemas.openxmlformats.org/officeDocument/2006/relationships/image" Target="../media/image486.png"/><Relationship Id="rId241" Type="http://schemas.openxmlformats.org/officeDocument/2006/relationships/customXml" Target="../ink/ink411.xml"/><Relationship Id="rId36" Type="http://schemas.openxmlformats.org/officeDocument/2006/relationships/image" Target="../media/image315.png"/><Relationship Id="rId283" Type="http://schemas.openxmlformats.org/officeDocument/2006/relationships/customXml" Target="../ink/ink432.xml"/><Relationship Id="rId339" Type="http://schemas.openxmlformats.org/officeDocument/2006/relationships/image" Target="../media/image465.png"/><Relationship Id="rId78" Type="http://schemas.openxmlformats.org/officeDocument/2006/relationships/image" Target="../media/image336.png"/><Relationship Id="rId101" Type="http://schemas.openxmlformats.org/officeDocument/2006/relationships/customXml" Target="../ink/ink341.xml"/><Relationship Id="rId143" Type="http://schemas.openxmlformats.org/officeDocument/2006/relationships/customXml" Target="../ink/ink362.xml"/><Relationship Id="rId185" Type="http://schemas.openxmlformats.org/officeDocument/2006/relationships/customXml" Target="../ink/ink383.xml"/><Relationship Id="rId350" Type="http://schemas.openxmlformats.org/officeDocument/2006/relationships/customXml" Target="../ink/ink466.xml"/><Relationship Id="rId406" Type="http://schemas.openxmlformats.org/officeDocument/2006/relationships/customXml" Target="../ink/ink494.xml"/><Relationship Id="rId9" Type="http://schemas.openxmlformats.org/officeDocument/2006/relationships/customXml" Target="../ink/ink295.xml"/><Relationship Id="rId210" Type="http://schemas.openxmlformats.org/officeDocument/2006/relationships/image" Target="../media/image401.png"/><Relationship Id="rId392" Type="http://schemas.openxmlformats.org/officeDocument/2006/relationships/customXml" Target="../ink/ink487.xml"/><Relationship Id="rId252" Type="http://schemas.openxmlformats.org/officeDocument/2006/relationships/image" Target="../media/image422.png"/><Relationship Id="rId294" Type="http://schemas.openxmlformats.org/officeDocument/2006/relationships/image" Target="../media/image443.png"/><Relationship Id="rId308" Type="http://schemas.openxmlformats.org/officeDocument/2006/relationships/customXml" Target="../ink/ink445.xml"/><Relationship Id="rId47" Type="http://schemas.openxmlformats.org/officeDocument/2006/relationships/customXml" Target="../ink/ink314.xml"/><Relationship Id="rId89" Type="http://schemas.openxmlformats.org/officeDocument/2006/relationships/customXml" Target="../ink/ink335.xml"/><Relationship Id="rId112" Type="http://schemas.openxmlformats.org/officeDocument/2006/relationships/image" Target="../media/image353.png"/><Relationship Id="rId154" Type="http://schemas.openxmlformats.org/officeDocument/2006/relationships/image" Target="../media/image374.png"/><Relationship Id="rId361" Type="http://schemas.openxmlformats.org/officeDocument/2006/relationships/image" Target="../media/image476.png"/><Relationship Id="rId196" Type="http://schemas.openxmlformats.org/officeDocument/2006/relationships/image" Target="../media/image394.png"/><Relationship Id="rId417" Type="http://schemas.openxmlformats.org/officeDocument/2006/relationships/image" Target="../media/image504.png"/><Relationship Id="rId16" Type="http://schemas.openxmlformats.org/officeDocument/2006/relationships/image" Target="../media/image305.png"/><Relationship Id="rId221" Type="http://schemas.openxmlformats.org/officeDocument/2006/relationships/customXml" Target="../ink/ink401.xml"/><Relationship Id="rId263" Type="http://schemas.openxmlformats.org/officeDocument/2006/relationships/customXml" Target="../ink/ink422.xml"/><Relationship Id="rId319" Type="http://schemas.openxmlformats.org/officeDocument/2006/relationships/image" Target="../media/image455.png"/><Relationship Id="rId58" Type="http://schemas.openxmlformats.org/officeDocument/2006/relationships/image" Target="../media/image326.png"/><Relationship Id="rId123" Type="http://schemas.openxmlformats.org/officeDocument/2006/relationships/customXml" Target="../ink/ink352.xml"/><Relationship Id="rId330" Type="http://schemas.openxmlformats.org/officeDocument/2006/relationships/customXml" Target="../ink/ink456.xml"/><Relationship Id="rId165" Type="http://schemas.openxmlformats.org/officeDocument/2006/relationships/customXml" Target="../ink/ink373.xml"/><Relationship Id="rId372" Type="http://schemas.openxmlformats.org/officeDocument/2006/relationships/customXml" Target="../ink/ink477.xml"/><Relationship Id="rId428" Type="http://schemas.openxmlformats.org/officeDocument/2006/relationships/customXml" Target="../ink/ink505.xml"/><Relationship Id="rId232" Type="http://schemas.openxmlformats.org/officeDocument/2006/relationships/image" Target="../media/image412.png"/><Relationship Id="rId274" Type="http://schemas.openxmlformats.org/officeDocument/2006/relationships/image" Target="../media/image433.png"/><Relationship Id="rId27" Type="http://schemas.openxmlformats.org/officeDocument/2006/relationships/customXml" Target="../ink/ink304.xml"/><Relationship Id="rId69" Type="http://schemas.openxmlformats.org/officeDocument/2006/relationships/customXml" Target="../ink/ink325.xml"/><Relationship Id="rId134" Type="http://schemas.openxmlformats.org/officeDocument/2006/relationships/image" Target="../media/image364.png"/><Relationship Id="rId80" Type="http://schemas.openxmlformats.org/officeDocument/2006/relationships/image" Target="../media/image337.png"/><Relationship Id="rId176" Type="http://schemas.openxmlformats.org/officeDocument/2006/relationships/image" Target="../media/image384.png"/><Relationship Id="rId341" Type="http://schemas.openxmlformats.org/officeDocument/2006/relationships/image" Target="../media/image466.png"/><Relationship Id="rId383" Type="http://schemas.openxmlformats.org/officeDocument/2006/relationships/image" Target="../media/image487.png"/><Relationship Id="rId201" Type="http://schemas.openxmlformats.org/officeDocument/2006/relationships/customXml" Target="../ink/ink391.xml"/><Relationship Id="rId243" Type="http://schemas.openxmlformats.org/officeDocument/2006/relationships/customXml" Target="../ink/ink412.xml"/><Relationship Id="rId285" Type="http://schemas.openxmlformats.org/officeDocument/2006/relationships/customXml" Target="../ink/ink433.xml"/><Relationship Id="rId38" Type="http://schemas.openxmlformats.org/officeDocument/2006/relationships/image" Target="../media/image316.png"/><Relationship Id="rId103" Type="http://schemas.openxmlformats.org/officeDocument/2006/relationships/customXml" Target="../ink/ink342.xml"/><Relationship Id="rId310" Type="http://schemas.openxmlformats.org/officeDocument/2006/relationships/customXml" Target="../ink/ink446.xml"/><Relationship Id="rId91" Type="http://schemas.openxmlformats.org/officeDocument/2006/relationships/customXml" Target="../ink/ink336.xml"/><Relationship Id="rId145" Type="http://schemas.openxmlformats.org/officeDocument/2006/relationships/customXml" Target="../ink/ink363.xml"/><Relationship Id="rId187" Type="http://schemas.openxmlformats.org/officeDocument/2006/relationships/customXml" Target="../ink/ink384.xml"/><Relationship Id="rId352" Type="http://schemas.openxmlformats.org/officeDocument/2006/relationships/customXml" Target="../ink/ink467.xml"/><Relationship Id="rId394" Type="http://schemas.openxmlformats.org/officeDocument/2006/relationships/customXml" Target="../ink/ink488.xml"/><Relationship Id="rId408" Type="http://schemas.openxmlformats.org/officeDocument/2006/relationships/customXml" Target="../ink/ink495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402.png"/><Relationship Id="rId233" Type="http://schemas.openxmlformats.org/officeDocument/2006/relationships/customXml" Target="../ink/ink407.xml"/><Relationship Id="rId254" Type="http://schemas.openxmlformats.org/officeDocument/2006/relationships/image" Target="../media/image423.png"/><Relationship Id="rId28" Type="http://schemas.openxmlformats.org/officeDocument/2006/relationships/image" Target="../media/image311.png"/><Relationship Id="rId49" Type="http://schemas.openxmlformats.org/officeDocument/2006/relationships/customXml" Target="../ink/ink315.xml"/><Relationship Id="rId114" Type="http://schemas.openxmlformats.org/officeDocument/2006/relationships/image" Target="../media/image354.png"/><Relationship Id="rId275" Type="http://schemas.openxmlformats.org/officeDocument/2006/relationships/customXml" Target="../ink/ink428.xml"/><Relationship Id="rId296" Type="http://schemas.openxmlformats.org/officeDocument/2006/relationships/image" Target="../media/image444.png"/><Relationship Id="rId300" Type="http://schemas.openxmlformats.org/officeDocument/2006/relationships/image" Target="../media/image446.png"/><Relationship Id="rId60" Type="http://schemas.openxmlformats.org/officeDocument/2006/relationships/image" Target="../media/image327.png"/><Relationship Id="rId81" Type="http://schemas.openxmlformats.org/officeDocument/2006/relationships/customXml" Target="../ink/ink331.xml"/><Relationship Id="rId135" Type="http://schemas.openxmlformats.org/officeDocument/2006/relationships/customXml" Target="../ink/ink358.xml"/><Relationship Id="rId156" Type="http://schemas.openxmlformats.org/officeDocument/2006/relationships/image" Target="../media/image375.png"/><Relationship Id="rId177" Type="http://schemas.openxmlformats.org/officeDocument/2006/relationships/customXml" Target="../ink/ink379.xml"/><Relationship Id="rId198" Type="http://schemas.openxmlformats.org/officeDocument/2006/relationships/image" Target="../media/image395.png"/><Relationship Id="rId321" Type="http://schemas.openxmlformats.org/officeDocument/2006/relationships/image" Target="../media/image456.png"/><Relationship Id="rId342" Type="http://schemas.openxmlformats.org/officeDocument/2006/relationships/customXml" Target="../ink/ink462.xml"/><Relationship Id="rId363" Type="http://schemas.openxmlformats.org/officeDocument/2006/relationships/image" Target="../media/image477.png"/><Relationship Id="rId384" Type="http://schemas.openxmlformats.org/officeDocument/2006/relationships/customXml" Target="../ink/ink483.xml"/><Relationship Id="rId419" Type="http://schemas.openxmlformats.org/officeDocument/2006/relationships/image" Target="../media/image505.png"/><Relationship Id="rId202" Type="http://schemas.openxmlformats.org/officeDocument/2006/relationships/image" Target="../media/image397.png"/><Relationship Id="rId223" Type="http://schemas.openxmlformats.org/officeDocument/2006/relationships/customXml" Target="../ink/ink402.xml"/><Relationship Id="rId244" Type="http://schemas.openxmlformats.org/officeDocument/2006/relationships/image" Target="../media/image418.png"/><Relationship Id="rId18" Type="http://schemas.openxmlformats.org/officeDocument/2006/relationships/image" Target="../media/image306.png"/><Relationship Id="rId39" Type="http://schemas.openxmlformats.org/officeDocument/2006/relationships/customXml" Target="../ink/ink310.xml"/><Relationship Id="rId265" Type="http://schemas.openxmlformats.org/officeDocument/2006/relationships/customXml" Target="../ink/ink423.xml"/><Relationship Id="rId286" Type="http://schemas.openxmlformats.org/officeDocument/2006/relationships/image" Target="../media/image439.png"/><Relationship Id="rId50" Type="http://schemas.openxmlformats.org/officeDocument/2006/relationships/image" Target="../media/image322.png"/><Relationship Id="rId104" Type="http://schemas.openxmlformats.org/officeDocument/2006/relationships/image" Target="../media/image349.png"/><Relationship Id="rId125" Type="http://schemas.openxmlformats.org/officeDocument/2006/relationships/customXml" Target="../ink/ink353.xml"/><Relationship Id="rId146" Type="http://schemas.openxmlformats.org/officeDocument/2006/relationships/image" Target="../media/image370.png"/><Relationship Id="rId167" Type="http://schemas.openxmlformats.org/officeDocument/2006/relationships/customXml" Target="../ink/ink374.xml"/><Relationship Id="rId188" Type="http://schemas.openxmlformats.org/officeDocument/2006/relationships/image" Target="../media/image390.png"/><Relationship Id="rId311" Type="http://schemas.openxmlformats.org/officeDocument/2006/relationships/image" Target="../media/image451.png"/><Relationship Id="rId332" Type="http://schemas.openxmlformats.org/officeDocument/2006/relationships/customXml" Target="../ink/ink457.xml"/><Relationship Id="rId353" Type="http://schemas.openxmlformats.org/officeDocument/2006/relationships/image" Target="../media/image472.png"/><Relationship Id="rId374" Type="http://schemas.openxmlformats.org/officeDocument/2006/relationships/customXml" Target="../ink/ink478.xml"/><Relationship Id="rId395" Type="http://schemas.openxmlformats.org/officeDocument/2006/relationships/image" Target="../media/image493.png"/><Relationship Id="rId409" Type="http://schemas.openxmlformats.org/officeDocument/2006/relationships/image" Target="../media/image500.png"/><Relationship Id="rId71" Type="http://schemas.openxmlformats.org/officeDocument/2006/relationships/customXml" Target="../ink/ink326.xml"/><Relationship Id="rId92" Type="http://schemas.openxmlformats.org/officeDocument/2006/relationships/image" Target="../media/image343.png"/><Relationship Id="rId213" Type="http://schemas.openxmlformats.org/officeDocument/2006/relationships/customXml" Target="../ink/ink397.xml"/><Relationship Id="rId234" Type="http://schemas.openxmlformats.org/officeDocument/2006/relationships/image" Target="../media/image413.png"/><Relationship Id="rId420" Type="http://schemas.openxmlformats.org/officeDocument/2006/relationships/customXml" Target="../ink/ink501.xml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305.xml"/><Relationship Id="rId255" Type="http://schemas.openxmlformats.org/officeDocument/2006/relationships/customXml" Target="../ink/ink418.xml"/><Relationship Id="rId276" Type="http://schemas.openxmlformats.org/officeDocument/2006/relationships/image" Target="../media/image434.png"/><Relationship Id="rId297" Type="http://schemas.openxmlformats.org/officeDocument/2006/relationships/customXml" Target="../ink/ink439.xml"/><Relationship Id="rId40" Type="http://schemas.openxmlformats.org/officeDocument/2006/relationships/image" Target="../media/image317.png"/><Relationship Id="rId115" Type="http://schemas.openxmlformats.org/officeDocument/2006/relationships/customXml" Target="../ink/ink348.xml"/><Relationship Id="rId136" Type="http://schemas.openxmlformats.org/officeDocument/2006/relationships/image" Target="../media/image365.png"/><Relationship Id="rId157" Type="http://schemas.openxmlformats.org/officeDocument/2006/relationships/customXml" Target="../ink/ink369.xml"/><Relationship Id="rId178" Type="http://schemas.openxmlformats.org/officeDocument/2006/relationships/image" Target="../media/image385.png"/><Relationship Id="rId301" Type="http://schemas.openxmlformats.org/officeDocument/2006/relationships/customXml" Target="../ink/ink441.xml"/><Relationship Id="rId322" Type="http://schemas.openxmlformats.org/officeDocument/2006/relationships/customXml" Target="../ink/ink452.xml"/><Relationship Id="rId343" Type="http://schemas.openxmlformats.org/officeDocument/2006/relationships/image" Target="../media/image467.png"/><Relationship Id="rId364" Type="http://schemas.openxmlformats.org/officeDocument/2006/relationships/customXml" Target="../ink/ink473.xml"/><Relationship Id="rId61" Type="http://schemas.openxmlformats.org/officeDocument/2006/relationships/customXml" Target="../ink/ink321.xml"/><Relationship Id="rId82" Type="http://schemas.openxmlformats.org/officeDocument/2006/relationships/image" Target="../media/image338.png"/><Relationship Id="rId199" Type="http://schemas.openxmlformats.org/officeDocument/2006/relationships/customXml" Target="../ink/ink390.xml"/><Relationship Id="rId203" Type="http://schemas.openxmlformats.org/officeDocument/2006/relationships/customXml" Target="../ink/ink392.xml"/><Relationship Id="rId385" Type="http://schemas.openxmlformats.org/officeDocument/2006/relationships/image" Target="../media/image488.png"/><Relationship Id="rId19" Type="http://schemas.openxmlformats.org/officeDocument/2006/relationships/customXml" Target="../ink/ink300.xml"/><Relationship Id="rId224" Type="http://schemas.openxmlformats.org/officeDocument/2006/relationships/image" Target="../media/image408.png"/><Relationship Id="rId245" Type="http://schemas.openxmlformats.org/officeDocument/2006/relationships/customXml" Target="../ink/ink413.xml"/><Relationship Id="rId266" Type="http://schemas.openxmlformats.org/officeDocument/2006/relationships/image" Target="../media/image429.png"/><Relationship Id="rId287" Type="http://schemas.openxmlformats.org/officeDocument/2006/relationships/customXml" Target="../ink/ink434.xml"/><Relationship Id="rId410" Type="http://schemas.openxmlformats.org/officeDocument/2006/relationships/customXml" Target="../ink/ink496.xml"/><Relationship Id="rId30" Type="http://schemas.openxmlformats.org/officeDocument/2006/relationships/image" Target="../media/image312.png"/><Relationship Id="rId105" Type="http://schemas.openxmlformats.org/officeDocument/2006/relationships/customXml" Target="../ink/ink343.xml"/><Relationship Id="rId126" Type="http://schemas.openxmlformats.org/officeDocument/2006/relationships/image" Target="../media/image360.png"/><Relationship Id="rId147" Type="http://schemas.openxmlformats.org/officeDocument/2006/relationships/customXml" Target="../ink/ink364.xml"/><Relationship Id="rId168" Type="http://schemas.openxmlformats.org/officeDocument/2006/relationships/image" Target="../media/image380.png"/><Relationship Id="rId312" Type="http://schemas.openxmlformats.org/officeDocument/2006/relationships/customXml" Target="../ink/ink447.xml"/><Relationship Id="rId333" Type="http://schemas.openxmlformats.org/officeDocument/2006/relationships/image" Target="../media/image462.png"/><Relationship Id="rId354" Type="http://schemas.openxmlformats.org/officeDocument/2006/relationships/customXml" Target="../ink/ink468.xml"/><Relationship Id="rId51" Type="http://schemas.openxmlformats.org/officeDocument/2006/relationships/customXml" Target="../ink/ink316.xml"/><Relationship Id="rId72" Type="http://schemas.openxmlformats.org/officeDocument/2006/relationships/image" Target="../media/image333.png"/><Relationship Id="rId93" Type="http://schemas.openxmlformats.org/officeDocument/2006/relationships/customXml" Target="../ink/ink337.xml"/><Relationship Id="rId189" Type="http://schemas.openxmlformats.org/officeDocument/2006/relationships/customXml" Target="../ink/ink385.xml"/><Relationship Id="rId375" Type="http://schemas.openxmlformats.org/officeDocument/2006/relationships/image" Target="../media/image483.png"/><Relationship Id="rId396" Type="http://schemas.openxmlformats.org/officeDocument/2006/relationships/customXml" Target="../ink/ink489.xml"/><Relationship Id="rId3" Type="http://schemas.openxmlformats.org/officeDocument/2006/relationships/image" Target="../media/image299.png"/><Relationship Id="rId214" Type="http://schemas.openxmlformats.org/officeDocument/2006/relationships/image" Target="../media/image403.png"/><Relationship Id="rId235" Type="http://schemas.openxmlformats.org/officeDocument/2006/relationships/customXml" Target="../ink/ink408.xml"/><Relationship Id="rId256" Type="http://schemas.openxmlformats.org/officeDocument/2006/relationships/image" Target="../media/image424.png"/><Relationship Id="rId277" Type="http://schemas.openxmlformats.org/officeDocument/2006/relationships/customXml" Target="../ink/ink429.xml"/><Relationship Id="rId298" Type="http://schemas.openxmlformats.org/officeDocument/2006/relationships/image" Target="../media/image445.png"/><Relationship Id="rId400" Type="http://schemas.openxmlformats.org/officeDocument/2006/relationships/customXml" Target="../ink/ink491.xml"/><Relationship Id="rId421" Type="http://schemas.openxmlformats.org/officeDocument/2006/relationships/image" Target="../media/image506.png"/><Relationship Id="rId116" Type="http://schemas.openxmlformats.org/officeDocument/2006/relationships/image" Target="../media/image355.png"/><Relationship Id="rId137" Type="http://schemas.openxmlformats.org/officeDocument/2006/relationships/customXml" Target="../ink/ink359.xml"/><Relationship Id="rId158" Type="http://schemas.openxmlformats.org/officeDocument/2006/relationships/image" Target="../media/image376.png"/><Relationship Id="rId302" Type="http://schemas.openxmlformats.org/officeDocument/2006/relationships/image" Target="../media/image447.png"/><Relationship Id="rId323" Type="http://schemas.openxmlformats.org/officeDocument/2006/relationships/image" Target="../media/image457.png"/><Relationship Id="rId344" Type="http://schemas.openxmlformats.org/officeDocument/2006/relationships/customXml" Target="../ink/ink463.xml"/><Relationship Id="rId20" Type="http://schemas.openxmlformats.org/officeDocument/2006/relationships/image" Target="../media/image307.png"/><Relationship Id="rId41" Type="http://schemas.openxmlformats.org/officeDocument/2006/relationships/customXml" Target="../ink/ink311.xml"/><Relationship Id="rId62" Type="http://schemas.openxmlformats.org/officeDocument/2006/relationships/image" Target="../media/image328.png"/><Relationship Id="rId83" Type="http://schemas.openxmlformats.org/officeDocument/2006/relationships/customXml" Target="../ink/ink332.xml"/><Relationship Id="rId179" Type="http://schemas.openxmlformats.org/officeDocument/2006/relationships/customXml" Target="../ink/ink380.xml"/><Relationship Id="rId365" Type="http://schemas.openxmlformats.org/officeDocument/2006/relationships/image" Target="../media/image478.png"/><Relationship Id="rId386" Type="http://schemas.openxmlformats.org/officeDocument/2006/relationships/customXml" Target="../ink/ink484.xml"/><Relationship Id="rId190" Type="http://schemas.openxmlformats.org/officeDocument/2006/relationships/image" Target="../media/image391.png"/><Relationship Id="rId204" Type="http://schemas.openxmlformats.org/officeDocument/2006/relationships/image" Target="../media/image398.png"/><Relationship Id="rId225" Type="http://schemas.openxmlformats.org/officeDocument/2006/relationships/customXml" Target="../ink/ink403.xml"/><Relationship Id="rId246" Type="http://schemas.openxmlformats.org/officeDocument/2006/relationships/image" Target="../media/image419.png"/><Relationship Id="rId267" Type="http://schemas.openxmlformats.org/officeDocument/2006/relationships/customXml" Target="../ink/ink424.xml"/><Relationship Id="rId288" Type="http://schemas.openxmlformats.org/officeDocument/2006/relationships/image" Target="../media/image440.png"/><Relationship Id="rId411" Type="http://schemas.openxmlformats.org/officeDocument/2006/relationships/image" Target="../media/image501.png"/><Relationship Id="rId106" Type="http://schemas.openxmlformats.org/officeDocument/2006/relationships/image" Target="../media/image350.png"/><Relationship Id="rId127" Type="http://schemas.openxmlformats.org/officeDocument/2006/relationships/customXml" Target="../ink/ink354.xml"/><Relationship Id="rId313" Type="http://schemas.openxmlformats.org/officeDocument/2006/relationships/image" Target="../media/image452.png"/><Relationship Id="rId10" Type="http://schemas.openxmlformats.org/officeDocument/2006/relationships/image" Target="../media/image302.png"/><Relationship Id="rId31" Type="http://schemas.openxmlformats.org/officeDocument/2006/relationships/customXml" Target="../ink/ink306.xml"/><Relationship Id="rId52" Type="http://schemas.openxmlformats.org/officeDocument/2006/relationships/image" Target="../media/image323.png"/><Relationship Id="rId73" Type="http://schemas.openxmlformats.org/officeDocument/2006/relationships/customXml" Target="../ink/ink327.xml"/><Relationship Id="rId94" Type="http://schemas.openxmlformats.org/officeDocument/2006/relationships/image" Target="../media/image344.png"/><Relationship Id="rId148" Type="http://schemas.openxmlformats.org/officeDocument/2006/relationships/image" Target="../media/image371.png"/><Relationship Id="rId169" Type="http://schemas.openxmlformats.org/officeDocument/2006/relationships/customXml" Target="../ink/ink375.xml"/><Relationship Id="rId334" Type="http://schemas.openxmlformats.org/officeDocument/2006/relationships/customXml" Target="../ink/ink458.xml"/><Relationship Id="rId355" Type="http://schemas.openxmlformats.org/officeDocument/2006/relationships/image" Target="../media/image473.png"/><Relationship Id="rId376" Type="http://schemas.openxmlformats.org/officeDocument/2006/relationships/customXml" Target="../ink/ink479.xml"/><Relationship Id="rId397" Type="http://schemas.openxmlformats.org/officeDocument/2006/relationships/image" Target="../media/image494.png"/><Relationship Id="rId4" Type="http://schemas.microsoft.com/office/2007/relationships/hdphoto" Target="../media/hdphoto3.wdp"/><Relationship Id="rId180" Type="http://schemas.openxmlformats.org/officeDocument/2006/relationships/image" Target="../media/image386.png"/><Relationship Id="rId215" Type="http://schemas.openxmlformats.org/officeDocument/2006/relationships/customXml" Target="../ink/ink398.xml"/><Relationship Id="rId236" Type="http://schemas.openxmlformats.org/officeDocument/2006/relationships/image" Target="../media/image414.png"/><Relationship Id="rId257" Type="http://schemas.openxmlformats.org/officeDocument/2006/relationships/customXml" Target="../ink/ink419.xml"/><Relationship Id="rId278" Type="http://schemas.openxmlformats.org/officeDocument/2006/relationships/image" Target="../media/image435.png"/><Relationship Id="rId401" Type="http://schemas.openxmlformats.org/officeDocument/2006/relationships/image" Target="../media/image496.png"/><Relationship Id="rId422" Type="http://schemas.openxmlformats.org/officeDocument/2006/relationships/customXml" Target="../ink/ink502.xml"/><Relationship Id="rId303" Type="http://schemas.openxmlformats.org/officeDocument/2006/relationships/customXml" Target="../ink/ink442.xml"/><Relationship Id="rId42" Type="http://schemas.openxmlformats.org/officeDocument/2006/relationships/image" Target="../media/image318.png"/><Relationship Id="rId84" Type="http://schemas.openxmlformats.org/officeDocument/2006/relationships/image" Target="../media/image339.png"/><Relationship Id="rId138" Type="http://schemas.openxmlformats.org/officeDocument/2006/relationships/image" Target="../media/image366.png"/><Relationship Id="rId345" Type="http://schemas.openxmlformats.org/officeDocument/2006/relationships/image" Target="../media/image468.png"/><Relationship Id="rId387" Type="http://schemas.openxmlformats.org/officeDocument/2006/relationships/image" Target="../media/image489.png"/><Relationship Id="rId191" Type="http://schemas.openxmlformats.org/officeDocument/2006/relationships/customXml" Target="../ink/ink386.xml"/><Relationship Id="rId205" Type="http://schemas.openxmlformats.org/officeDocument/2006/relationships/customXml" Target="../ink/ink393.xml"/><Relationship Id="rId247" Type="http://schemas.openxmlformats.org/officeDocument/2006/relationships/customXml" Target="../ink/ink414.xml"/><Relationship Id="rId412" Type="http://schemas.openxmlformats.org/officeDocument/2006/relationships/customXml" Target="../ink/ink497.xml"/><Relationship Id="rId107" Type="http://schemas.openxmlformats.org/officeDocument/2006/relationships/customXml" Target="../ink/ink344.xml"/><Relationship Id="rId289" Type="http://schemas.openxmlformats.org/officeDocument/2006/relationships/customXml" Target="../ink/ink435.xml"/><Relationship Id="rId11" Type="http://schemas.openxmlformats.org/officeDocument/2006/relationships/customXml" Target="../ink/ink296.xml"/><Relationship Id="rId53" Type="http://schemas.openxmlformats.org/officeDocument/2006/relationships/customXml" Target="../ink/ink317.xml"/><Relationship Id="rId149" Type="http://schemas.openxmlformats.org/officeDocument/2006/relationships/customXml" Target="../ink/ink365.xml"/><Relationship Id="rId314" Type="http://schemas.openxmlformats.org/officeDocument/2006/relationships/customXml" Target="../ink/ink448.xml"/><Relationship Id="rId356" Type="http://schemas.openxmlformats.org/officeDocument/2006/relationships/customXml" Target="../ink/ink469.xml"/><Relationship Id="rId398" Type="http://schemas.openxmlformats.org/officeDocument/2006/relationships/customXml" Target="../ink/ink490.xml"/><Relationship Id="rId95" Type="http://schemas.openxmlformats.org/officeDocument/2006/relationships/customXml" Target="../ink/ink338.xml"/><Relationship Id="rId160" Type="http://schemas.openxmlformats.org/officeDocument/2006/relationships/image" Target="../media/image377.png"/><Relationship Id="rId216" Type="http://schemas.openxmlformats.org/officeDocument/2006/relationships/image" Target="../media/image404.png"/><Relationship Id="rId423" Type="http://schemas.openxmlformats.org/officeDocument/2006/relationships/image" Target="../media/image507.png"/><Relationship Id="rId258" Type="http://schemas.openxmlformats.org/officeDocument/2006/relationships/image" Target="../media/image425.png"/><Relationship Id="rId22" Type="http://schemas.openxmlformats.org/officeDocument/2006/relationships/image" Target="../media/image308.png"/><Relationship Id="rId64" Type="http://schemas.openxmlformats.org/officeDocument/2006/relationships/image" Target="../media/image329.png"/><Relationship Id="rId118" Type="http://schemas.openxmlformats.org/officeDocument/2006/relationships/image" Target="../media/image356.png"/><Relationship Id="rId325" Type="http://schemas.openxmlformats.org/officeDocument/2006/relationships/image" Target="../media/image458.png"/><Relationship Id="rId367" Type="http://schemas.openxmlformats.org/officeDocument/2006/relationships/image" Target="../media/image479.png"/><Relationship Id="rId171" Type="http://schemas.openxmlformats.org/officeDocument/2006/relationships/customXml" Target="../ink/ink376.xml"/><Relationship Id="rId227" Type="http://schemas.openxmlformats.org/officeDocument/2006/relationships/customXml" Target="../ink/ink404.xml"/><Relationship Id="rId269" Type="http://schemas.openxmlformats.org/officeDocument/2006/relationships/customXml" Target="../ink/ink425.xml"/><Relationship Id="rId33" Type="http://schemas.openxmlformats.org/officeDocument/2006/relationships/customXml" Target="../ink/ink307.xml"/><Relationship Id="rId129" Type="http://schemas.openxmlformats.org/officeDocument/2006/relationships/customXml" Target="../ink/ink355.xml"/><Relationship Id="rId280" Type="http://schemas.openxmlformats.org/officeDocument/2006/relationships/image" Target="../media/image436.png"/><Relationship Id="rId336" Type="http://schemas.openxmlformats.org/officeDocument/2006/relationships/customXml" Target="../ink/ink459.xml"/><Relationship Id="rId75" Type="http://schemas.openxmlformats.org/officeDocument/2006/relationships/customXml" Target="../ink/ink328.xml"/><Relationship Id="rId140" Type="http://schemas.openxmlformats.org/officeDocument/2006/relationships/image" Target="../media/image367.png"/><Relationship Id="rId182" Type="http://schemas.openxmlformats.org/officeDocument/2006/relationships/image" Target="../media/image387.png"/><Relationship Id="rId378" Type="http://schemas.openxmlformats.org/officeDocument/2006/relationships/customXml" Target="../ink/ink480.xml"/><Relationship Id="rId403" Type="http://schemas.openxmlformats.org/officeDocument/2006/relationships/image" Target="../media/image497.png"/><Relationship Id="rId6" Type="http://schemas.openxmlformats.org/officeDocument/2006/relationships/image" Target="../media/image300.png"/><Relationship Id="rId238" Type="http://schemas.openxmlformats.org/officeDocument/2006/relationships/image" Target="../media/image415.png"/><Relationship Id="rId291" Type="http://schemas.openxmlformats.org/officeDocument/2006/relationships/customXml" Target="../ink/ink436.xml"/><Relationship Id="rId305" Type="http://schemas.openxmlformats.org/officeDocument/2006/relationships/customXml" Target="../ink/ink443.xml"/><Relationship Id="rId347" Type="http://schemas.openxmlformats.org/officeDocument/2006/relationships/image" Target="../media/image469.png"/><Relationship Id="rId44" Type="http://schemas.openxmlformats.org/officeDocument/2006/relationships/image" Target="../media/image319.png"/><Relationship Id="rId86" Type="http://schemas.openxmlformats.org/officeDocument/2006/relationships/image" Target="../media/image340.png"/><Relationship Id="rId151" Type="http://schemas.openxmlformats.org/officeDocument/2006/relationships/customXml" Target="../ink/ink366.xml"/><Relationship Id="rId389" Type="http://schemas.openxmlformats.org/officeDocument/2006/relationships/image" Target="../media/image490.png"/><Relationship Id="rId193" Type="http://schemas.openxmlformats.org/officeDocument/2006/relationships/customXml" Target="../ink/ink387.xml"/><Relationship Id="rId207" Type="http://schemas.openxmlformats.org/officeDocument/2006/relationships/customXml" Target="../ink/ink394.xml"/><Relationship Id="rId249" Type="http://schemas.openxmlformats.org/officeDocument/2006/relationships/customXml" Target="../ink/ink415.xml"/><Relationship Id="rId414" Type="http://schemas.openxmlformats.org/officeDocument/2006/relationships/customXml" Target="../ink/ink498.xml"/><Relationship Id="rId13" Type="http://schemas.openxmlformats.org/officeDocument/2006/relationships/customXml" Target="../ink/ink297.xml"/><Relationship Id="rId109" Type="http://schemas.openxmlformats.org/officeDocument/2006/relationships/customXml" Target="../ink/ink345.xml"/><Relationship Id="rId260" Type="http://schemas.openxmlformats.org/officeDocument/2006/relationships/image" Target="../media/image426.png"/><Relationship Id="rId316" Type="http://schemas.openxmlformats.org/officeDocument/2006/relationships/customXml" Target="../ink/ink449.xml"/><Relationship Id="rId55" Type="http://schemas.openxmlformats.org/officeDocument/2006/relationships/customXml" Target="../ink/ink318.xml"/><Relationship Id="rId97" Type="http://schemas.openxmlformats.org/officeDocument/2006/relationships/customXml" Target="../ink/ink339.xml"/><Relationship Id="rId120" Type="http://schemas.openxmlformats.org/officeDocument/2006/relationships/image" Target="../media/image357.png"/><Relationship Id="rId358" Type="http://schemas.openxmlformats.org/officeDocument/2006/relationships/customXml" Target="../ink/ink470.xml"/><Relationship Id="rId162" Type="http://schemas.openxmlformats.org/officeDocument/2006/relationships/image" Target="../media/image23.png"/><Relationship Id="rId218" Type="http://schemas.openxmlformats.org/officeDocument/2006/relationships/image" Target="../media/image405.png"/><Relationship Id="rId425" Type="http://schemas.openxmlformats.org/officeDocument/2006/relationships/image" Target="../media/image508.png"/><Relationship Id="rId271" Type="http://schemas.openxmlformats.org/officeDocument/2006/relationships/customXml" Target="../ink/ink426.xml"/><Relationship Id="rId24" Type="http://schemas.openxmlformats.org/officeDocument/2006/relationships/image" Target="../media/image309.png"/><Relationship Id="rId66" Type="http://schemas.openxmlformats.org/officeDocument/2006/relationships/image" Target="../media/image330.png"/><Relationship Id="rId131" Type="http://schemas.openxmlformats.org/officeDocument/2006/relationships/customXml" Target="../ink/ink356.xml"/><Relationship Id="rId327" Type="http://schemas.openxmlformats.org/officeDocument/2006/relationships/image" Target="../media/image459.png"/><Relationship Id="rId369" Type="http://schemas.openxmlformats.org/officeDocument/2006/relationships/image" Target="../media/image480.png"/><Relationship Id="rId173" Type="http://schemas.openxmlformats.org/officeDocument/2006/relationships/customXml" Target="../ink/ink377.xml"/><Relationship Id="rId229" Type="http://schemas.openxmlformats.org/officeDocument/2006/relationships/customXml" Target="../ink/ink405.xml"/><Relationship Id="rId380" Type="http://schemas.openxmlformats.org/officeDocument/2006/relationships/customXml" Target="../ink/ink481.xml"/><Relationship Id="rId240" Type="http://schemas.openxmlformats.org/officeDocument/2006/relationships/image" Target="../media/image416.png"/><Relationship Id="rId35" Type="http://schemas.openxmlformats.org/officeDocument/2006/relationships/customXml" Target="../ink/ink308.xml"/><Relationship Id="rId77" Type="http://schemas.openxmlformats.org/officeDocument/2006/relationships/customXml" Target="../ink/ink329.xml"/><Relationship Id="rId100" Type="http://schemas.openxmlformats.org/officeDocument/2006/relationships/image" Target="../media/image347.png"/><Relationship Id="rId282" Type="http://schemas.openxmlformats.org/officeDocument/2006/relationships/image" Target="../media/image437.png"/><Relationship Id="rId338" Type="http://schemas.openxmlformats.org/officeDocument/2006/relationships/customXml" Target="../ink/ink460.xml"/><Relationship Id="rId8" Type="http://schemas.openxmlformats.org/officeDocument/2006/relationships/image" Target="../media/image301.png"/><Relationship Id="rId142" Type="http://schemas.openxmlformats.org/officeDocument/2006/relationships/image" Target="../media/image368.png"/><Relationship Id="rId184" Type="http://schemas.openxmlformats.org/officeDocument/2006/relationships/image" Target="../media/image388.png"/><Relationship Id="rId391" Type="http://schemas.openxmlformats.org/officeDocument/2006/relationships/image" Target="../media/image491.png"/><Relationship Id="rId405" Type="http://schemas.openxmlformats.org/officeDocument/2006/relationships/image" Target="../media/image498.png"/><Relationship Id="rId251" Type="http://schemas.openxmlformats.org/officeDocument/2006/relationships/customXml" Target="../ink/ink416.xml"/><Relationship Id="rId46" Type="http://schemas.openxmlformats.org/officeDocument/2006/relationships/image" Target="../media/image320.png"/><Relationship Id="rId293" Type="http://schemas.openxmlformats.org/officeDocument/2006/relationships/customXml" Target="../ink/ink437.xml"/><Relationship Id="rId307" Type="http://schemas.openxmlformats.org/officeDocument/2006/relationships/image" Target="../media/image449.png"/><Relationship Id="rId349" Type="http://schemas.openxmlformats.org/officeDocument/2006/relationships/image" Target="../media/image470.png"/><Relationship Id="rId88" Type="http://schemas.openxmlformats.org/officeDocument/2006/relationships/image" Target="../media/image341.png"/><Relationship Id="rId111" Type="http://schemas.openxmlformats.org/officeDocument/2006/relationships/customXml" Target="../ink/ink346.xml"/><Relationship Id="rId153" Type="http://schemas.openxmlformats.org/officeDocument/2006/relationships/customXml" Target="../ink/ink367.xml"/><Relationship Id="rId195" Type="http://schemas.openxmlformats.org/officeDocument/2006/relationships/customXml" Target="../ink/ink388.xml"/><Relationship Id="rId209" Type="http://schemas.openxmlformats.org/officeDocument/2006/relationships/customXml" Target="../ink/ink395.xml"/><Relationship Id="rId360" Type="http://schemas.openxmlformats.org/officeDocument/2006/relationships/customXml" Target="../ink/ink471.xml"/><Relationship Id="rId416" Type="http://schemas.openxmlformats.org/officeDocument/2006/relationships/customXml" Target="../ink/ink499.xml"/><Relationship Id="rId220" Type="http://schemas.openxmlformats.org/officeDocument/2006/relationships/image" Target="../media/image406.png"/><Relationship Id="rId15" Type="http://schemas.openxmlformats.org/officeDocument/2006/relationships/customXml" Target="../ink/ink298.xml"/><Relationship Id="rId57" Type="http://schemas.openxmlformats.org/officeDocument/2006/relationships/customXml" Target="../ink/ink319.xml"/><Relationship Id="rId262" Type="http://schemas.openxmlformats.org/officeDocument/2006/relationships/image" Target="../media/image427.png"/><Relationship Id="rId318" Type="http://schemas.openxmlformats.org/officeDocument/2006/relationships/customXml" Target="../ink/ink450.xml"/><Relationship Id="rId99" Type="http://schemas.openxmlformats.org/officeDocument/2006/relationships/customXml" Target="../ink/ink340.xml"/><Relationship Id="rId122" Type="http://schemas.openxmlformats.org/officeDocument/2006/relationships/image" Target="../media/image358.png"/><Relationship Id="rId164" Type="http://schemas.openxmlformats.org/officeDocument/2006/relationships/image" Target="../media/image378.png"/><Relationship Id="rId371" Type="http://schemas.openxmlformats.org/officeDocument/2006/relationships/image" Target="../media/image481.png"/><Relationship Id="rId427" Type="http://schemas.openxmlformats.org/officeDocument/2006/relationships/image" Target="../media/image509.png"/><Relationship Id="rId26" Type="http://schemas.openxmlformats.org/officeDocument/2006/relationships/image" Target="../media/image310.png"/><Relationship Id="rId231" Type="http://schemas.openxmlformats.org/officeDocument/2006/relationships/customXml" Target="../ink/ink406.xml"/><Relationship Id="rId273" Type="http://schemas.openxmlformats.org/officeDocument/2006/relationships/customXml" Target="../ink/ink427.xml"/><Relationship Id="rId329" Type="http://schemas.openxmlformats.org/officeDocument/2006/relationships/image" Target="../media/image460.png"/><Relationship Id="rId68" Type="http://schemas.openxmlformats.org/officeDocument/2006/relationships/image" Target="../media/image331.png"/><Relationship Id="rId133" Type="http://schemas.openxmlformats.org/officeDocument/2006/relationships/customXml" Target="../ink/ink357.xml"/><Relationship Id="rId175" Type="http://schemas.openxmlformats.org/officeDocument/2006/relationships/customXml" Target="../ink/ink378.xml"/><Relationship Id="rId340" Type="http://schemas.openxmlformats.org/officeDocument/2006/relationships/customXml" Target="../ink/ink461.xml"/><Relationship Id="rId200" Type="http://schemas.openxmlformats.org/officeDocument/2006/relationships/image" Target="../media/image396.png"/><Relationship Id="rId382" Type="http://schemas.openxmlformats.org/officeDocument/2006/relationships/customXml" Target="../ink/ink482.xml"/><Relationship Id="rId242" Type="http://schemas.openxmlformats.org/officeDocument/2006/relationships/image" Target="../media/image417.png"/><Relationship Id="rId284" Type="http://schemas.openxmlformats.org/officeDocument/2006/relationships/image" Target="../media/image438.png"/><Relationship Id="rId37" Type="http://schemas.openxmlformats.org/officeDocument/2006/relationships/customXml" Target="../ink/ink309.xml"/><Relationship Id="rId79" Type="http://schemas.openxmlformats.org/officeDocument/2006/relationships/customXml" Target="../ink/ink330.xml"/><Relationship Id="rId102" Type="http://schemas.openxmlformats.org/officeDocument/2006/relationships/image" Target="../media/image348.png"/><Relationship Id="rId144" Type="http://schemas.openxmlformats.org/officeDocument/2006/relationships/image" Target="../media/image369.png"/><Relationship Id="rId90" Type="http://schemas.openxmlformats.org/officeDocument/2006/relationships/image" Target="../media/image342.png"/><Relationship Id="rId186" Type="http://schemas.openxmlformats.org/officeDocument/2006/relationships/image" Target="../media/image389.png"/><Relationship Id="rId351" Type="http://schemas.openxmlformats.org/officeDocument/2006/relationships/image" Target="../media/image471.png"/><Relationship Id="rId393" Type="http://schemas.openxmlformats.org/officeDocument/2006/relationships/image" Target="../media/image492.png"/><Relationship Id="rId407" Type="http://schemas.openxmlformats.org/officeDocument/2006/relationships/image" Target="../media/image499.png"/><Relationship Id="rId211" Type="http://schemas.openxmlformats.org/officeDocument/2006/relationships/customXml" Target="../ink/ink396.xml"/><Relationship Id="rId253" Type="http://schemas.openxmlformats.org/officeDocument/2006/relationships/customXml" Target="../ink/ink417.xml"/><Relationship Id="rId295" Type="http://schemas.openxmlformats.org/officeDocument/2006/relationships/customXml" Target="../ink/ink438.xml"/><Relationship Id="rId309" Type="http://schemas.openxmlformats.org/officeDocument/2006/relationships/image" Target="../media/image450.png"/><Relationship Id="rId48" Type="http://schemas.openxmlformats.org/officeDocument/2006/relationships/image" Target="../media/image321.png"/><Relationship Id="rId113" Type="http://schemas.openxmlformats.org/officeDocument/2006/relationships/customXml" Target="../ink/ink347.xml"/><Relationship Id="rId320" Type="http://schemas.openxmlformats.org/officeDocument/2006/relationships/customXml" Target="../ink/ink451.xml"/><Relationship Id="rId155" Type="http://schemas.openxmlformats.org/officeDocument/2006/relationships/customXml" Target="../ink/ink368.xml"/><Relationship Id="rId197" Type="http://schemas.openxmlformats.org/officeDocument/2006/relationships/customXml" Target="../ink/ink389.xml"/><Relationship Id="rId362" Type="http://schemas.openxmlformats.org/officeDocument/2006/relationships/customXml" Target="../ink/ink472.xml"/><Relationship Id="rId418" Type="http://schemas.openxmlformats.org/officeDocument/2006/relationships/customXml" Target="../ink/ink500.xml"/><Relationship Id="rId222" Type="http://schemas.openxmlformats.org/officeDocument/2006/relationships/image" Target="../media/image407.png"/><Relationship Id="rId264" Type="http://schemas.openxmlformats.org/officeDocument/2006/relationships/image" Target="../media/image428.png"/><Relationship Id="rId17" Type="http://schemas.openxmlformats.org/officeDocument/2006/relationships/customXml" Target="../ink/ink299.xml"/><Relationship Id="rId59" Type="http://schemas.openxmlformats.org/officeDocument/2006/relationships/customXml" Target="../ink/ink320.xml"/><Relationship Id="rId124" Type="http://schemas.openxmlformats.org/officeDocument/2006/relationships/image" Target="../media/image359.png"/><Relationship Id="rId70" Type="http://schemas.openxmlformats.org/officeDocument/2006/relationships/image" Target="../media/image332.png"/><Relationship Id="rId166" Type="http://schemas.openxmlformats.org/officeDocument/2006/relationships/image" Target="../media/image379.png"/><Relationship Id="rId331" Type="http://schemas.openxmlformats.org/officeDocument/2006/relationships/image" Target="../media/image461.png"/><Relationship Id="rId373" Type="http://schemas.openxmlformats.org/officeDocument/2006/relationships/image" Target="../media/image482.png"/><Relationship Id="rId429" Type="http://schemas.openxmlformats.org/officeDocument/2006/relationships/image" Target="../media/image51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0.xml"/><Relationship Id="rId18" Type="http://schemas.openxmlformats.org/officeDocument/2006/relationships/image" Target="../media/image519.png"/><Relationship Id="rId26" Type="http://schemas.openxmlformats.org/officeDocument/2006/relationships/image" Target="../media/image523.png"/><Relationship Id="rId39" Type="http://schemas.openxmlformats.org/officeDocument/2006/relationships/customXml" Target="../ink/ink523.xml"/><Relationship Id="rId21" Type="http://schemas.openxmlformats.org/officeDocument/2006/relationships/customXml" Target="../ink/ink514.xml"/><Relationship Id="rId34" Type="http://schemas.openxmlformats.org/officeDocument/2006/relationships/image" Target="../media/image527.png"/><Relationship Id="rId7" Type="http://schemas.openxmlformats.org/officeDocument/2006/relationships/customXml" Target="../ink/ink507.xml"/><Relationship Id="rId12" Type="http://schemas.openxmlformats.org/officeDocument/2006/relationships/image" Target="../media/image516.png"/><Relationship Id="rId17" Type="http://schemas.openxmlformats.org/officeDocument/2006/relationships/customXml" Target="../ink/ink512.xml"/><Relationship Id="rId25" Type="http://schemas.openxmlformats.org/officeDocument/2006/relationships/customXml" Target="../ink/ink516.xml"/><Relationship Id="rId33" Type="http://schemas.openxmlformats.org/officeDocument/2006/relationships/customXml" Target="../ink/ink520.xml"/><Relationship Id="rId38" Type="http://schemas.openxmlformats.org/officeDocument/2006/relationships/image" Target="../media/image5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18.png"/><Relationship Id="rId20" Type="http://schemas.openxmlformats.org/officeDocument/2006/relationships/image" Target="../media/image520.png"/><Relationship Id="rId29" Type="http://schemas.openxmlformats.org/officeDocument/2006/relationships/customXml" Target="../ink/ink5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3.png"/><Relationship Id="rId11" Type="http://schemas.openxmlformats.org/officeDocument/2006/relationships/customXml" Target="../ink/ink509.xml"/><Relationship Id="rId24" Type="http://schemas.openxmlformats.org/officeDocument/2006/relationships/image" Target="../media/image522.png"/><Relationship Id="rId32" Type="http://schemas.openxmlformats.org/officeDocument/2006/relationships/image" Target="../media/image526.png"/><Relationship Id="rId37" Type="http://schemas.openxmlformats.org/officeDocument/2006/relationships/customXml" Target="../ink/ink522.xml"/><Relationship Id="rId40" Type="http://schemas.openxmlformats.org/officeDocument/2006/relationships/image" Target="../media/image530.png"/><Relationship Id="rId5" Type="http://schemas.openxmlformats.org/officeDocument/2006/relationships/customXml" Target="../ink/ink506.xml"/><Relationship Id="rId15" Type="http://schemas.openxmlformats.org/officeDocument/2006/relationships/customXml" Target="../ink/ink511.xml"/><Relationship Id="rId23" Type="http://schemas.openxmlformats.org/officeDocument/2006/relationships/customXml" Target="../ink/ink515.xml"/><Relationship Id="rId28" Type="http://schemas.openxmlformats.org/officeDocument/2006/relationships/image" Target="../media/image524.png"/><Relationship Id="rId36" Type="http://schemas.openxmlformats.org/officeDocument/2006/relationships/image" Target="../media/image528.png"/><Relationship Id="rId10" Type="http://schemas.openxmlformats.org/officeDocument/2006/relationships/image" Target="../media/image515.png"/><Relationship Id="rId19" Type="http://schemas.openxmlformats.org/officeDocument/2006/relationships/customXml" Target="../ink/ink513.xml"/><Relationship Id="rId31" Type="http://schemas.openxmlformats.org/officeDocument/2006/relationships/customXml" Target="../ink/ink519.xml"/><Relationship Id="rId4" Type="http://schemas.openxmlformats.org/officeDocument/2006/relationships/image" Target="../media/image512.png"/><Relationship Id="rId9" Type="http://schemas.openxmlformats.org/officeDocument/2006/relationships/customXml" Target="../ink/ink508.xml"/><Relationship Id="rId14" Type="http://schemas.openxmlformats.org/officeDocument/2006/relationships/image" Target="../media/image517.png"/><Relationship Id="rId22" Type="http://schemas.openxmlformats.org/officeDocument/2006/relationships/image" Target="../media/image521.png"/><Relationship Id="rId27" Type="http://schemas.openxmlformats.org/officeDocument/2006/relationships/customXml" Target="../ink/ink517.xml"/><Relationship Id="rId30" Type="http://schemas.openxmlformats.org/officeDocument/2006/relationships/image" Target="../media/image525.png"/><Relationship Id="rId35" Type="http://schemas.openxmlformats.org/officeDocument/2006/relationships/customXml" Target="../ink/ink521.xml"/><Relationship Id="rId8" Type="http://schemas.openxmlformats.org/officeDocument/2006/relationships/image" Target="../media/image514.png"/><Relationship Id="rId3" Type="http://schemas.openxmlformats.org/officeDocument/2006/relationships/image" Target="../media/image5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0"/>
          <p:cNvSpPr txBox="1">
            <a:spLocks noGrp="1"/>
          </p:cNvSpPr>
          <p:nvPr>
            <p:ph type="ctrTitle"/>
          </p:nvPr>
        </p:nvSpPr>
        <p:spPr>
          <a:xfrm rot="-154">
            <a:off x="1224749" y="1625699"/>
            <a:ext cx="6694500" cy="18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>
                <a:latin typeface="Hanken Grotesk"/>
                <a:ea typeface="Hanken Grotesk"/>
                <a:cs typeface="Hanken Grotesk"/>
                <a:sym typeface="Hanken Grotesk"/>
              </a:rPr>
              <a:t>PHYSIC 3 – RIVIEW</a:t>
            </a:r>
            <a:br>
              <a:rPr lang="en-AU" b="1" dirty="0">
                <a:latin typeface="Hanken Grotesk"/>
                <a:ea typeface="Hanken Grotesk"/>
                <a:cs typeface="Hanken Grotesk"/>
                <a:sym typeface="Hanken Grotesk"/>
              </a:rPr>
            </a:br>
            <a:r>
              <a:rPr lang="en-AU" sz="2800" b="1" dirty="0">
                <a:solidFill>
                  <a:srgbClr val="FF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Final examination</a:t>
            </a:r>
            <a:r>
              <a:rPr lang="en" sz="2800" dirty="0">
                <a:solidFill>
                  <a:srgbClr val="FF0000"/>
                </a:solidFill>
                <a:latin typeface="Gudea"/>
                <a:ea typeface="Gudea"/>
                <a:cs typeface="Gudea"/>
                <a:sym typeface="Gudea"/>
              </a:rPr>
              <a:t> </a:t>
            </a:r>
            <a:endParaRPr sz="5200" dirty="0">
              <a:solidFill>
                <a:srgbClr val="FF0000"/>
              </a:solidFill>
              <a:latin typeface="Gudea"/>
              <a:ea typeface="Gudea"/>
              <a:cs typeface="Gudea"/>
              <a:sym typeface="Gud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4.2</a:t>
            </a:r>
            <a:r>
              <a:rPr lang="en" sz="2400" dirty="0"/>
              <a:t>: </a:t>
            </a:r>
            <a:r>
              <a:rPr lang="en-US" sz="2400" dirty="0"/>
              <a:t>Motion of Charge Particle in a Magnetic Field </a:t>
            </a:r>
            <a:endParaRPr sz="24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3406638-EBD4-4DE4-F008-C27E7D45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5" y="1253623"/>
            <a:ext cx="3068075" cy="2988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45BA1533-C466-E091-B9AD-28297675C975}"/>
                  </a:ext>
                </a:extLst>
              </p:cNvPr>
              <p:cNvSpPr txBox="1"/>
              <p:nvPr/>
            </p:nvSpPr>
            <p:spPr>
              <a:xfrm>
                <a:off x="4663960" y="1175873"/>
                <a:ext cx="3966599" cy="1231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AU" sz="4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0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AU" sz="4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sz="4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AU" sz="4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0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AU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4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4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AU" sz="4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AU" sz="40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45BA1533-C466-E091-B9AD-28297675C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960" y="1175873"/>
                <a:ext cx="3966599" cy="1231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4511DF17-6538-E5D2-E35B-2C0E147C796E}"/>
                  </a:ext>
                </a:extLst>
              </p:cNvPr>
              <p:cNvSpPr txBox="1"/>
              <p:nvPr/>
            </p:nvSpPr>
            <p:spPr>
              <a:xfrm>
                <a:off x="4530592" y="2880185"/>
                <a:ext cx="2599266" cy="1251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40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U" sz="4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𝑚𝑣</m:t>
                          </m:r>
                        </m:num>
                        <m:den>
                          <m:r>
                            <a:rPr lang="en-AU" sz="4000" i="1">
                              <a:latin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en-AU" sz="4000" dirty="0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4511DF17-6538-E5D2-E35B-2C0E147C7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592" y="2880185"/>
                <a:ext cx="2599266" cy="1251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98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4.1</a:t>
            </a:r>
            <a:r>
              <a:rPr lang="en" sz="2400" dirty="0"/>
              <a:t>: </a:t>
            </a:r>
            <a:r>
              <a:rPr lang="en-US" sz="2400" dirty="0"/>
              <a:t>Motion of Charge Particle in a Magnetic Field </a:t>
            </a:r>
            <a:endParaRPr sz="24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16B3DA2-AFE3-E0D1-2AAA-C23E6CFC9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85126"/>
            <a:ext cx="9144000" cy="10175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F7673E2-3E12-3E8B-58BE-498C3461A575}"/>
              </a:ext>
            </a:extLst>
          </p:cNvPr>
          <p:cNvGrpSpPr/>
          <p:nvPr/>
        </p:nvGrpSpPr>
        <p:grpSpPr>
          <a:xfrm>
            <a:off x="1035190" y="3294460"/>
            <a:ext cx="214920" cy="266400"/>
            <a:chOff x="1035190" y="3294460"/>
            <a:chExt cx="21492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42D8D29-C7A6-BC55-F64E-F516C7340B1A}"/>
                    </a:ext>
                  </a:extLst>
                </p14:cNvPr>
                <p14:cNvContentPartPr/>
                <p14:nvPr/>
              </p14:nvContentPartPr>
              <p14:xfrm>
                <a:off x="1060390" y="3320380"/>
                <a:ext cx="1440" cy="23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42D8D29-C7A6-BC55-F64E-F516C7340B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4270" y="3314260"/>
                  <a:ext cx="13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6113274-6DBE-0A83-10B6-189B2DECA6CD}"/>
                    </a:ext>
                  </a:extLst>
                </p14:cNvPr>
                <p14:cNvContentPartPr/>
                <p14:nvPr/>
              </p14:nvContentPartPr>
              <p14:xfrm>
                <a:off x="1035190" y="3294460"/>
                <a:ext cx="214920" cy="266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6113274-6DBE-0A83-10B6-189B2DECA6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9070" y="3288340"/>
                  <a:ext cx="22716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267D2E-2484-EC62-B6C7-DF461B6E0349}"/>
              </a:ext>
            </a:extLst>
          </p:cNvPr>
          <p:cNvGrpSpPr/>
          <p:nvPr/>
        </p:nvGrpSpPr>
        <p:grpSpPr>
          <a:xfrm>
            <a:off x="1546750" y="3377620"/>
            <a:ext cx="137520" cy="119160"/>
            <a:chOff x="1546750" y="3377620"/>
            <a:chExt cx="13752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C30835-B923-1E64-F2F9-83CA4BB57FF4}"/>
                    </a:ext>
                  </a:extLst>
                </p14:cNvPr>
                <p14:cNvContentPartPr/>
                <p14:nvPr/>
              </p14:nvContentPartPr>
              <p14:xfrm>
                <a:off x="1593550" y="3377620"/>
                <a:ext cx="81720" cy="3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C30835-B923-1E64-F2F9-83CA4BB57FF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87430" y="3371500"/>
                  <a:ext cx="939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D18981-738F-C6BE-BF09-BE1ABDE7CDE6}"/>
                    </a:ext>
                  </a:extLst>
                </p14:cNvPr>
                <p14:cNvContentPartPr/>
                <p14:nvPr/>
              </p14:nvContentPartPr>
              <p14:xfrm>
                <a:off x="1546750" y="3491380"/>
                <a:ext cx="137520" cy="5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D18981-738F-C6BE-BF09-BE1ABDE7CD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40630" y="3485260"/>
                  <a:ext cx="149760" cy="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E30242-5A59-2B55-2D82-746C68320355}"/>
              </a:ext>
            </a:extLst>
          </p:cNvPr>
          <p:cNvGrpSpPr/>
          <p:nvPr/>
        </p:nvGrpSpPr>
        <p:grpSpPr>
          <a:xfrm>
            <a:off x="2041030" y="3038500"/>
            <a:ext cx="462240" cy="271080"/>
            <a:chOff x="2041030" y="3038500"/>
            <a:chExt cx="4622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71EF36-ACF0-96B1-F750-72CFF0BD0B3B}"/>
                    </a:ext>
                  </a:extLst>
                </p14:cNvPr>
                <p14:cNvContentPartPr/>
                <p14:nvPr/>
              </p14:nvContentPartPr>
              <p14:xfrm>
                <a:off x="2041030" y="3096820"/>
                <a:ext cx="194400" cy="179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71EF36-ACF0-96B1-F750-72CFF0BD0B3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34910" y="3090700"/>
                  <a:ext cx="206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666974-780E-0F1A-1B4E-7EFD355C0DA2}"/>
                    </a:ext>
                  </a:extLst>
                </p14:cNvPr>
                <p14:cNvContentPartPr/>
                <p14:nvPr/>
              </p14:nvContentPartPr>
              <p14:xfrm>
                <a:off x="2401750" y="3038500"/>
                <a:ext cx="101520" cy="271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666974-780E-0F1A-1B4E-7EFD355C0D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95630" y="3032380"/>
                  <a:ext cx="11376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34C20A-8F7C-D7AA-87D5-932FBFBBAB50}"/>
                  </a:ext>
                </a:extLst>
              </p14:cNvPr>
              <p14:cNvContentPartPr/>
              <p14:nvPr/>
            </p14:nvContentPartPr>
            <p14:xfrm>
              <a:off x="1915750" y="3462940"/>
              <a:ext cx="701280" cy="30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34C20A-8F7C-D7AA-87D5-932FBFBBAB5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09630" y="3456820"/>
                <a:ext cx="71352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019FD8D-E904-18E2-0B22-87F0F462629E}"/>
              </a:ext>
            </a:extLst>
          </p:cNvPr>
          <p:cNvGrpSpPr/>
          <p:nvPr/>
        </p:nvGrpSpPr>
        <p:grpSpPr>
          <a:xfrm>
            <a:off x="1984150" y="3709900"/>
            <a:ext cx="589320" cy="406440"/>
            <a:chOff x="1984150" y="3709900"/>
            <a:chExt cx="58932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98F3707-701A-6BE3-DB67-5D48444E889F}"/>
                    </a:ext>
                  </a:extLst>
                </p14:cNvPr>
                <p14:cNvContentPartPr/>
                <p14:nvPr/>
              </p14:nvContentPartPr>
              <p14:xfrm>
                <a:off x="1984150" y="3709900"/>
                <a:ext cx="139680" cy="36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98F3707-701A-6BE3-DB67-5D48444E88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78030" y="3703780"/>
                  <a:ext cx="1519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7A62B1-07CE-E9CC-840D-561E5CECA4C4}"/>
                    </a:ext>
                  </a:extLst>
                </p14:cNvPr>
                <p14:cNvContentPartPr/>
                <p14:nvPr/>
              </p14:nvContentPartPr>
              <p14:xfrm>
                <a:off x="2293390" y="3730060"/>
                <a:ext cx="280080" cy="38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7A62B1-07CE-E9CC-840D-561E5CECA4C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87270" y="3723940"/>
                  <a:ext cx="292320" cy="39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FD39389-98FC-3B4A-540A-402385218E3B}"/>
                  </a:ext>
                </a:extLst>
              </p14:cNvPr>
              <p14:cNvContentPartPr/>
              <p14:nvPr/>
            </p14:nvContentPartPr>
            <p14:xfrm>
              <a:off x="143470" y="2452420"/>
              <a:ext cx="618120" cy="68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FD39389-98FC-3B4A-540A-402385218E3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7350" y="2446300"/>
                <a:ext cx="6303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886E9A7-D5E0-4278-1F3D-F1627683CEE9}"/>
                  </a:ext>
                </a:extLst>
              </p14:cNvPr>
              <p14:cNvContentPartPr/>
              <p14:nvPr/>
            </p14:nvContentPartPr>
            <p14:xfrm>
              <a:off x="3118150" y="2097100"/>
              <a:ext cx="758160" cy="33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886E9A7-D5E0-4278-1F3D-F1627683CE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12030" y="2090980"/>
                <a:ext cx="7704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2370B2C-7E9E-2805-E91D-FBD30A16023D}"/>
                  </a:ext>
                </a:extLst>
              </p14:cNvPr>
              <p14:cNvContentPartPr/>
              <p14:nvPr/>
            </p14:nvContentPartPr>
            <p14:xfrm>
              <a:off x="3236590" y="1525780"/>
              <a:ext cx="232200" cy="375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2370B2C-7E9E-2805-E91D-FBD30A16023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30470" y="1519660"/>
                <a:ext cx="24444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B503C7B-2672-1A5B-71D4-329749FF6240}"/>
              </a:ext>
            </a:extLst>
          </p:cNvPr>
          <p:cNvGrpSpPr/>
          <p:nvPr/>
        </p:nvGrpSpPr>
        <p:grpSpPr>
          <a:xfrm>
            <a:off x="5439430" y="2427940"/>
            <a:ext cx="1392840" cy="278640"/>
            <a:chOff x="5439430" y="2427940"/>
            <a:chExt cx="139284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F117A4-4E84-6BA3-4BEB-26347BA2826F}"/>
                    </a:ext>
                  </a:extLst>
                </p14:cNvPr>
                <p14:cNvContentPartPr/>
                <p14:nvPr/>
              </p14:nvContentPartPr>
              <p14:xfrm>
                <a:off x="5439430" y="2427940"/>
                <a:ext cx="1392840" cy="45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F117A4-4E84-6BA3-4BEB-26347BA282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33310" y="2421820"/>
                  <a:ext cx="1405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F2427B9-969E-6EF7-7F62-EFC20DB0BF1E}"/>
                    </a:ext>
                  </a:extLst>
                </p14:cNvPr>
                <p14:cNvContentPartPr/>
                <p14:nvPr/>
              </p14:nvContentPartPr>
              <p14:xfrm>
                <a:off x="6387670" y="2558620"/>
                <a:ext cx="27720" cy="147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F2427B9-969E-6EF7-7F62-EFC20DB0BF1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81550" y="2552500"/>
                  <a:ext cx="39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D05CE98-2BE1-0AF4-58F4-F475F195B99F}"/>
                    </a:ext>
                  </a:extLst>
                </p14:cNvPr>
                <p14:cNvContentPartPr/>
                <p14:nvPr/>
              </p14:nvContentPartPr>
              <p14:xfrm>
                <a:off x="6344470" y="2556820"/>
                <a:ext cx="244800" cy="9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D05CE98-2BE1-0AF4-58F4-F475F195B99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38350" y="2550700"/>
                  <a:ext cx="2570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0E8F5A3D-7A43-641E-329F-1A81DF764C76}"/>
              </a:ext>
            </a:extLst>
          </p:cNvPr>
          <p:cNvGrpSpPr/>
          <p:nvPr/>
        </p:nvGrpSpPr>
        <p:grpSpPr>
          <a:xfrm>
            <a:off x="2965510" y="2920060"/>
            <a:ext cx="3931920" cy="1893240"/>
            <a:chOff x="2965510" y="2920060"/>
            <a:chExt cx="3931920" cy="189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2A6FC4-338C-FFC7-E17C-8628F284E610}"/>
                    </a:ext>
                  </a:extLst>
                </p14:cNvPr>
                <p14:cNvContentPartPr/>
                <p14:nvPr/>
              </p14:nvContentPartPr>
              <p14:xfrm>
                <a:off x="2965510" y="3494980"/>
                <a:ext cx="151920" cy="1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2A6FC4-338C-FFC7-E17C-8628F284E6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59390" y="3488860"/>
                  <a:ext cx="164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8326D70-754A-8783-85EC-50220CFEAB69}"/>
                    </a:ext>
                  </a:extLst>
                </p14:cNvPr>
                <p14:cNvContentPartPr/>
                <p14:nvPr/>
              </p14:nvContentPartPr>
              <p14:xfrm>
                <a:off x="2991070" y="3365020"/>
                <a:ext cx="225720" cy="42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8326D70-754A-8783-85EC-50220CFEAB6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84950" y="3358900"/>
                  <a:ext cx="237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9020BE-8029-BADB-4785-D7B40E7B0210}"/>
                    </a:ext>
                  </a:extLst>
                </p14:cNvPr>
                <p14:cNvContentPartPr/>
                <p14:nvPr/>
              </p14:nvContentPartPr>
              <p14:xfrm>
                <a:off x="3605950" y="3036340"/>
                <a:ext cx="145080" cy="267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9020BE-8029-BADB-4785-D7B40E7B021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99830" y="3030220"/>
                  <a:ext cx="157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ABCEC4-2610-FD00-0E6E-3D7B81C6E3B1}"/>
                    </a:ext>
                  </a:extLst>
                </p14:cNvPr>
                <p14:cNvContentPartPr/>
                <p14:nvPr/>
              </p14:nvContentPartPr>
              <p14:xfrm>
                <a:off x="3876310" y="3258460"/>
                <a:ext cx="4320" cy="14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ABCEC4-2610-FD00-0E6E-3D7B81C6E3B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70190" y="3252340"/>
                  <a:ext cx="16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3F7BFC8-9A11-1790-C93F-5A052AC99D99}"/>
                    </a:ext>
                  </a:extLst>
                </p14:cNvPr>
                <p14:cNvContentPartPr/>
                <p14:nvPr/>
              </p14:nvContentPartPr>
              <p14:xfrm>
                <a:off x="4013110" y="3054700"/>
                <a:ext cx="90720" cy="264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3F7BFC8-9A11-1790-C93F-5A052AC99D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06990" y="3048580"/>
                  <a:ext cx="1029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859956-9596-28F2-3F6B-0CAF87D91A74}"/>
                    </a:ext>
                  </a:extLst>
                </p14:cNvPr>
                <p14:cNvContentPartPr/>
                <p14:nvPr/>
              </p14:nvContentPartPr>
              <p14:xfrm>
                <a:off x="4253230" y="3212020"/>
                <a:ext cx="126360" cy="11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859956-9596-28F2-3F6B-0CAF87D91A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47110" y="3205900"/>
                  <a:ext cx="138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9603E5-E4ED-12DD-B0BC-3430D669D121}"/>
                    </a:ext>
                  </a:extLst>
                </p14:cNvPr>
                <p14:cNvContentPartPr/>
                <p14:nvPr/>
              </p14:nvContentPartPr>
              <p14:xfrm>
                <a:off x="4262230" y="3200500"/>
                <a:ext cx="74880" cy="145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9603E5-E4ED-12DD-B0BC-3430D669D1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56110" y="3194380"/>
                  <a:ext cx="87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D288C23-07E3-9A73-3E00-D1420AB2AA26}"/>
                    </a:ext>
                  </a:extLst>
                </p14:cNvPr>
                <p14:cNvContentPartPr/>
                <p14:nvPr/>
              </p14:nvContentPartPr>
              <p14:xfrm>
                <a:off x="4479670" y="3095380"/>
                <a:ext cx="21960" cy="254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D288C23-07E3-9A73-3E00-D1420AB2AA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73550" y="3089260"/>
                  <a:ext cx="342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EEA6A7-9EF9-7BD3-7499-1DF999C48981}"/>
                    </a:ext>
                  </a:extLst>
                </p14:cNvPr>
                <p14:cNvContentPartPr/>
                <p14:nvPr/>
              </p14:nvContentPartPr>
              <p14:xfrm>
                <a:off x="4578670" y="3083140"/>
                <a:ext cx="147240" cy="245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EEA6A7-9EF9-7BD3-7499-1DF999C4898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72550" y="3077020"/>
                  <a:ext cx="159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07FE0C-54C6-3EA2-8C8B-74120986DB23}"/>
                    </a:ext>
                  </a:extLst>
                </p14:cNvPr>
                <p14:cNvContentPartPr/>
                <p14:nvPr/>
              </p14:nvContentPartPr>
              <p14:xfrm>
                <a:off x="4815190" y="3046060"/>
                <a:ext cx="93600" cy="3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07FE0C-54C6-3EA2-8C8B-74120986DB2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809070" y="3039940"/>
                  <a:ext cx="1058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6588EA6-634F-0639-F8F6-00D30BAA451E}"/>
                    </a:ext>
                  </a:extLst>
                </p14:cNvPr>
                <p14:cNvContentPartPr/>
                <p14:nvPr/>
              </p14:nvContentPartPr>
              <p14:xfrm>
                <a:off x="5013550" y="2920060"/>
                <a:ext cx="131040" cy="191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6588EA6-634F-0639-F8F6-00D30BAA45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07430" y="2913940"/>
                  <a:ext cx="143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E577686-1D8F-AEE1-9D2F-3B12C8115C91}"/>
                    </a:ext>
                  </a:extLst>
                </p14:cNvPr>
                <p14:cNvContentPartPr/>
                <p14:nvPr/>
              </p14:nvContentPartPr>
              <p14:xfrm>
                <a:off x="5265190" y="2924020"/>
                <a:ext cx="20520" cy="21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E577686-1D8F-AEE1-9D2F-3B12C8115C9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59070" y="2917900"/>
                  <a:ext cx="32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029F59-9CDB-2A8B-A986-B9D960C75C48}"/>
                    </a:ext>
                  </a:extLst>
                </p14:cNvPr>
                <p14:cNvContentPartPr/>
                <p14:nvPr/>
              </p14:nvContentPartPr>
              <p14:xfrm>
                <a:off x="5470750" y="3219220"/>
                <a:ext cx="143280" cy="91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029F59-9CDB-2A8B-A986-B9D960C75C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64630" y="3213100"/>
                  <a:ext cx="155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CDF0E4-8601-FE76-D3DC-646FE910ADEE}"/>
                    </a:ext>
                  </a:extLst>
                </p14:cNvPr>
                <p14:cNvContentPartPr/>
                <p14:nvPr/>
              </p14:nvContentPartPr>
              <p14:xfrm>
                <a:off x="5455990" y="3162700"/>
                <a:ext cx="108720" cy="159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8CDF0E4-8601-FE76-D3DC-646FE910ADE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449870" y="3156580"/>
                  <a:ext cx="120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AAB14FF-7AED-D508-F03D-8B77E5696C85}"/>
                    </a:ext>
                  </a:extLst>
                </p14:cNvPr>
                <p14:cNvContentPartPr/>
                <p14:nvPr/>
              </p14:nvContentPartPr>
              <p14:xfrm>
                <a:off x="5848750" y="3062620"/>
                <a:ext cx="20520" cy="212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AAB14FF-7AED-D508-F03D-8B77E5696C8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42630" y="3056500"/>
                  <a:ext cx="327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7614823-09BB-F4D2-C4C9-DA9F3A401470}"/>
                    </a:ext>
                  </a:extLst>
                </p14:cNvPr>
                <p14:cNvContentPartPr/>
                <p14:nvPr/>
              </p14:nvContentPartPr>
              <p14:xfrm>
                <a:off x="5953510" y="3052540"/>
                <a:ext cx="570600" cy="255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7614823-09BB-F4D2-C4C9-DA9F3A40147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47390" y="3046420"/>
                  <a:ext cx="582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EEA892-02B2-EFBD-1AC3-2327559F7291}"/>
                    </a:ext>
                  </a:extLst>
                </p14:cNvPr>
                <p14:cNvContentPartPr/>
                <p14:nvPr/>
              </p14:nvContentPartPr>
              <p14:xfrm>
                <a:off x="3607030" y="3438100"/>
                <a:ext cx="3031200" cy="68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EEA892-02B2-EFBD-1AC3-2327559F729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00910" y="3431980"/>
                  <a:ext cx="3043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459E90-7BDF-2E0D-C62C-F9463D65E919}"/>
                    </a:ext>
                  </a:extLst>
                </p14:cNvPr>
                <p14:cNvContentPartPr/>
                <p14:nvPr/>
              </p14:nvContentPartPr>
              <p14:xfrm>
                <a:off x="3592270" y="3708460"/>
                <a:ext cx="144360" cy="189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459E90-7BDF-2E0D-C62C-F9463D65E91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86150" y="3702340"/>
                  <a:ext cx="1566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526095-1EAD-A27E-C739-F04B57AE44CA}"/>
                    </a:ext>
                  </a:extLst>
                </p14:cNvPr>
                <p14:cNvContentPartPr/>
                <p14:nvPr/>
              </p14:nvContentPartPr>
              <p14:xfrm>
                <a:off x="3839950" y="3912940"/>
                <a:ext cx="12600" cy="3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526095-1EAD-A27E-C739-F04B57AE44C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833830" y="3906820"/>
                  <a:ext cx="248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9128F40-9A95-DE84-FAD2-B120809E6B5B}"/>
                    </a:ext>
                  </a:extLst>
                </p14:cNvPr>
                <p14:cNvContentPartPr/>
                <p14:nvPr/>
              </p14:nvContentPartPr>
              <p14:xfrm>
                <a:off x="3929230" y="3711340"/>
                <a:ext cx="106560" cy="203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9128F40-9A95-DE84-FAD2-B120809E6B5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23110" y="3705220"/>
                  <a:ext cx="118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03CDA8-4477-425E-9FA8-AE6CA33BDF2A}"/>
                    </a:ext>
                  </a:extLst>
                </p14:cNvPr>
                <p14:cNvContentPartPr/>
                <p14:nvPr/>
              </p14:nvContentPartPr>
              <p14:xfrm>
                <a:off x="4246390" y="3829780"/>
                <a:ext cx="160200" cy="105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03CDA8-4477-425E-9FA8-AE6CA33BDF2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40270" y="3823660"/>
                  <a:ext cx="172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7FEC64B-88DD-2DB9-DF56-714CA29B16C3}"/>
                    </a:ext>
                  </a:extLst>
                </p14:cNvPr>
                <p14:cNvContentPartPr/>
                <p14:nvPr/>
              </p14:nvContentPartPr>
              <p14:xfrm>
                <a:off x="4306870" y="3811060"/>
                <a:ext cx="71640" cy="135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7FEC64B-88DD-2DB9-DF56-714CA29B16C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300750" y="3804940"/>
                  <a:ext cx="83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B2D8EF-5550-A331-6B01-5F83820EC787}"/>
                    </a:ext>
                  </a:extLst>
                </p14:cNvPr>
                <p14:cNvContentPartPr/>
                <p14:nvPr/>
              </p14:nvContentPartPr>
              <p14:xfrm>
                <a:off x="4485070" y="3772540"/>
                <a:ext cx="10440" cy="154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B2D8EF-5550-A331-6B01-5F83820EC78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78950" y="3766420"/>
                  <a:ext cx="22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A8CADFC-F7AF-E134-60B2-E2CF3E6C414E}"/>
                    </a:ext>
                  </a:extLst>
                </p14:cNvPr>
                <p14:cNvContentPartPr/>
                <p14:nvPr/>
              </p14:nvContentPartPr>
              <p14:xfrm>
                <a:off x="4581190" y="3780460"/>
                <a:ext cx="158760" cy="209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A8CADFC-F7AF-E134-60B2-E2CF3E6C414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75070" y="3774340"/>
                  <a:ext cx="1710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A4A738-B4C8-608C-EF00-B58DE976193B}"/>
                    </a:ext>
                  </a:extLst>
                </p14:cNvPr>
                <p14:cNvContentPartPr/>
                <p14:nvPr/>
              </p14:nvContentPartPr>
              <p14:xfrm>
                <a:off x="4794310" y="3724660"/>
                <a:ext cx="90720" cy="10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A4A738-B4C8-608C-EF00-B58DE976193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88190" y="3718540"/>
                  <a:ext cx="1029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DDC238B-E53C-4209-3E5C-2775650C7275}"/>
                    </a:ext>
                  </a:extLst>
                </p14:cNvPr>
                <p14:cNvContentPartPr/>
                <p14:nvPr/>
              </p14:nvContentPartPr>
              <p14:xfrm>
                <a:off x="4936150" y="3620620"/>
                <a:ext cx="8280" cy="132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DDC238B-E53C-4209-3E5C-2775650C727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930030" y="3614500"/>
                  <a:ext cx="20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0BF4BA5-9E1B-937C-707F-301560290C8E}"/>
                    </a:ext>
                  </a:extLst>
                </p14:cNvPr>
                <p14:cNvContentPartPr/>
                <p14:nvPr/>
              </p14:nvContentPartPr>
              <p14:xfrm>
                <a:off x="5039830" y="3597220"/>
                <a:ext cx="126360" cy="146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0BF4BA5-9E1B-937C-707F-301560290C8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33710" y="3591100"/>
                  <a:ext cx="138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7081DDA-FC01-6FAF-B66E-F50C1091E0FF}"/>
                    </a:ext>
                  </a:extLst>
                </p14:cNvPr>
                <p14:cNvContentPartPr/>
                <p14:nvPr/>
              </p14:nvContentPartPr>
              <p14:xfrm>
                <a:off x="5301190" y="3806740"/>
                <a:ext cx="180000" cy="115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7081DDA-FC01-6FAF-B66E-F50C1091E0F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95070" y="3800620"/>
                  <a:ext cx="192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ADF0364-1B79-F65B-C391-EB07A9A1C51B}"/>
                    </a:ext>
                  </a:extLst>
                </p14:cNvPr>
                <p14:cNvContentPartPr/>
                <p14:nvPr/>
              </p14:nvContentPartPr>
              <p14:xfrm>
                <a:off x="5340070" y="3794860"/>
                <a:ext cx="112680" cy="113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ADF0364-1B79-F65B-C391-EB07A9A1C51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333950" y="3788740"/>
                  <a:ext cx="124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9CF73C3-1442-2747-D8EB-DB48840F3A04}"/>
                    </a:ext>
                  </a:extLst>
                </p14:cNvPr>
                <p14:cNvContentPartPr/>
                <p14:nvPr/>
              </p14:nvContentPartPr>
              <p14:xfrm>
                <a:off x="5904550" y="3596140"/>
                <a:ext cx="209160" cy="332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CF73C3-1442-2747-D8EB-DB48840F3A0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898430" y="3590020"/>
                  <a:ext cx="2214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81555AE-2ACF-2920-778D-CC6C43C102BA}"/>
                    </a:ext>
                  </a:extLst>
                </p14:cNvPr>
                <p14:cNvContentPartPr/>
                <p14:nvPr/>
              </p14:nvContentPartPr>
              <p14:xfrm>
                <a:off x="3122470" y="4384540"/>
                <a:ext cx="37440" cy="277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81555AE-2ACF-2920-778D-CC6C43C102B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16350" y="4378420"/>
                  <a:ext cx="49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F67A61-DAB6-E4C0-72B9-3EA8724D618B}"/>
                    </a:ext>
                  </a:extLst>
                </p14:cNvPr>
                <p14:cNvContentPartPr/>
                <p14:nvPr/>
              </p14:nvContentPartPr>
              <p14:xfrm>
                <a:off x="2969830" y="4355380"/>
                <a:ext cx="317520" cy="45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8F67A61-DAB6-E4C0-72B9-3EA8724D618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963710" y="4349260"/>
                  <a:ext cx="329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36831EF-B22B-C685-0AAE-FFBE08988A6A}"/>
                    </a:ext>
                  </a:extLst>
                </p14:cNvPr>
                <p14:cNvContentPartPr/>
                <p14:nvPr/>
              </p14:nvContentPartPr>
              <p14:xfrm>
                <a:off x="3411550" y="4435660"/>
                <a:ext cx="178560" cy="10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36831EF-B22B-C685-0AAE-FFBE08988A6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405430" y="4429540"/>
                  <a:ext cx="1908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E01EC0-59DF-7B2E-9259-83AA36726D8C}"/>
                    </a:ext>
                  </a:extLst>
                </p14:cNvPr>
                <p14:cNvContentPartPr/>
                <p14:nvPr/>
              </p14:nvContentPartPr>
              <p14:xfrm>
                <a:off x="3380590" y="4554460"/>
                <a:ext cx="237960" cy="10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E01EC0-59DF-7B2E-9259-83AA36726D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74470" y="4548340"/>
                  <a:ext cx="250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A119A33-4A38-7519-9825-E6E16FFFA095}"/>
                    </a:ext>
                  </a:extLst>
                </p14:cNvPr>
                <p14:cNvContentPartPr/>
                <p14:nvPr/>
              </p14:nvContentPartPr>
              <p14:xfrm>
                <a:off x="3800710" y="4195540"/>
                <a:ext cx="189720" cy="187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A119A33-4A38-7519-9825-E6E16FFFA09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794590" y="4189420"/>
                  <a:ext cx="201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4573B8-1A65-6348-4D04-7AC0B9EA40F3}"/>
                    </a:ext>
                  </a:extLst>
                </p14:cNvPr>
                <p14:cNvContentPartPr/>
                <p14:nvPr/>
              </p14:nvContentPartPr>
              <p14:xfrm>
                <a:off x="4063510" y="4196620"/>
                <a:ext cx="36000" cy="164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4573B8-1A65-6348-4D04-7AC0B9EA40F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57390" y="4190500"/>
                  <a:ext cx="48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ED182B97-8523-3ACC-B177-A47A30992107}"/>
                    </a:ext>
                  </a:extLst>
                </p14:cNvPr>
                <p14:cNvContentPartPr/>
                <p14:nvPr/>
              </p14:nvContentPartPr>
              <p14:xfrm>
                <a:off x="4016710" y="4206700"/>
                <a:ext cx="300600" cy="14328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ED182B97-8523-3ACC-B177-A47A3099210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010590" y="4200580"/>
                  <a:ext cx="312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1DFB08D7-F3EA-0EFA-E2C3-71E36AA12F18}"/>
                    </a:ext>
                  </a:extLst>
                </p14:cNvPr>
                <p14:cNvContentPartPr/>
                <p14:nvPr/>
              </p14:nvContentPartPr>
              <p14:xfrm>
                <a:off x="4327750" y="4206700"/>
                <a:ext cx="185040" cy="11412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1DFB08D7-F3EA-0EFA-E2C3-71E36AA12F1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321630" y="4200580"/>
                  <a:ext cx="197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4B62B2B0-7C0C-CCE1-B917-781B12CFF996}"/>
                    </a:ext>
                  </a:extLst>
                </p14:cNvPr>
                <p14:cNvContentPartPr/>
                <p14:nvPr/>
              </p14:nvContentPartPr>
              <p14:xfrm>
                <a:off x="3868390" y="4431700"/>
                <a:ext cx="710640" cy="9900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4B62B2B0-7C0C-CCE1-B917-781B12CFF99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62270" y="4425580"/>
                  <a:ext cx="722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79B223D8-AAA8-D7A1-9261-7F081E348AFA}"/>
                    </a:ext>
                  </a:extLst>
                </p14:cNvPr>
                <p14:cNvContentPartPr/>
                <p14:nvPr/>
              </p14:nvContentPartPr>
              <p14:xfrm>
                <a:off x="4174750" y="4502260"/>
                <a:ext cx="160200" cy="20232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79B223D8-AAA8-D7A1-9261-7F081E348AF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168630" y="4496140"/>
                  <a:ext cx="172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0CB8B6A8-C078-05A2-ECAC-9986BE0436E2}"/>
                    </a:ext>
                  </a:extLst>
                </p14:cNvPr>
                <p14:cNvContentPartPr/>
                <p14:nvPr/>
              </p14:nvContentPartPr>
              <p14:xfrm>
                <a:off x="4762270" y="4395700"/>
                <a:ext cx="111600" cy="756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0CB8B6A8-C078-05A2-ECAC-9986BE0436E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756150" y="4389580"/>
                  <a:ext cx="123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3E524081-93E1-ED0D-BA17-13038935BD2D}"/>
                    </a:ext>
                  </a:extLst>
                </p14:cNvPr>
                <p14:cNvContentPartPr/>
                <p14:nvPr/>
              </p14:nvContentPartPr>
              <p14:xfrm>
                <a:off x="4777390" y="4477060"/>
                <a:ext cx="153360" cy="612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3E524081-93E1-ED0D-BA17-13038935BD2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71270" y="4470940"/>
                  <a:ext cx="1656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ADEEEF53-82CD-58B8-CA1B-B36F3CA6F74C}"/>
                    </a:ext>
                  </a:extLst>
                </p14:cNvPr>
                <p14:cNvContentPartPr/>
                <p14:nvPr/>
              </p14:nvContentPartPr>
              <p14:xfrm>
                <a:off x="5195350" y="4165660"/>
                <a:ext cx="50400" cy="13932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ADEEEF53-82CD-58B8-CA1B-B36F3CA6F74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189230" y="4159540"/>
                  <a:ext cx="62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1438A1C4-8AF6-C6D5-1320-8D72D1CE5E31}"/>
                    </a:ext>
                  </a:extLst>
                </p14:cNvPr>
                <p14:cNvContentPartPr/>
                <p14:nvPr/>
              </p14:nvContentPartPr>
              <p14:xfrm>
                <a:off x="5167990" y="4160620"/>
                <a:ext cx="291600" cy="13536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1438A1C4-8AF6-C6D5-1320-8D72D1CE5E3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161870" y="4154500"/>
                  <a:ext cx="303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43BC24FD-2F6D-595A-1866-496F1BD283CD}"/>
                    </a:ext>
                  </a:extLst>
                </p14:cNvPr>
                <p14:cNvContentPartPr/>
                <p14:nvPr/>
              </p14:nvContentPartPr>
              <p14:xfrm>
                <a:off x="4994470" y="4142620"/>
                <a:ext cx="213840" cy="19368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43BC24FD-2F6D-595A-1866-496F1BD283C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88350" y="4136500"/>
                  <a:ext cx="226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C98EC7A1-F406-80FA-F1D4-8DF95DBD658A}"/>
                    </a:ext>
                  </a:extLst>
                </p14:cNvPr>
                <p14:cNvContentPartPr/>
                <p14:nvPr/>
              </p14:nvContentPartPr>
              <p14:xfrm>
                <a:off x="5569750" y="4052980"/>
                <a:ext cx="225720" cy="17784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C98EC7A1-F406-80FA-F1D4-8DF95DBD658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63630" y="4046860"/>
                  <a:ext cx="237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8509F4B7-4489-B173-94A8-9723E226ED1A}"/>
                    </a:ext>
                  </a:extLst>
                </p14:cNvPr>
                <p14:cNvContentPartPr/>
                <p14:nvPr/>
              </p14:nvContentPartPr>
              <p14:xfrm>
                <a:off x="5112190" y="4297780"/>
                <a:ext cx="842040" cy="12312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8509F4B7-4489-B173-94A8-9723E226ED1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106070" y="4291660"/>
                  <a:ext cx="854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82E9B6CA-2A3F-25C1-0AC0-B6C9D1BAEE0E}"/>
                    </a:ext>
                  </a:extLst>
                </p14:cNvPr>
                <p14:cNvContentPartPr/>
                <p14:nvPr/>
              </p14:nvContentPartPr>
              <p14:xfrm>
                <a:off x="5319910" y="4536100"/>
                <a:ext cx="240840" cy="27720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82E9B6CA-2A3F-25C1-0AC0-B6C9D1BAEE0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313790" y="4529980"/>
                  <a:ext cx="253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9B301994-98CD-B7CD-6207-5FFF4264B183}"/>
                    </a:ext>
                  </a:extLst>
                </p14:cNvPr>
                <p14:cNvContentPartPr/>
                <p14:nvPr/>
              </p14:nvContentPartPr>
              <p14:xfrm>
                <a:off x="5581270" y="4542220"/>
                <a:ext cx="223920" cy="22536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9B301994-98CD-B7CD-6207-5FFF4264B18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75150" y="4536100"/>
                  <a:ext cx="236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FC2A5A43-7B1D-16EE-5896-2596036A8C0E}"/>
                    </a:ext>
                  </a:extLst>
                </p14:cNvPr>
                <p14:cNvContentPartPr/>
                <p14:nvPr/>
              </p14:nvContentPartPr>
              <p14:xfrm>
                <a:off x="6242590" y="2928700"/>
                <a:ext cx="654840" cy="171180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FC2A5A43-7B1D-16EE-5896-2596036A8C0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36470" y="2922580"/>
                  <a:ext cx="667080" cy="172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2" name="Group 991">
            <a:extLst>
              <a:ext uri="{FF2B5EF4-FFF2-40B4-BE49-F238E27FC236}">
                <a16:creationId xmlns:a16="http://schemas.microsoft.com/office/drawing/2014/main" id="{E0A2045B-7AE6-1494-4991-1195EA47558D}"/>
              </a:ext>
            </a:extLst>
          </p:cNvPr>
          <p:cNvGrpSpPr/>
          <p:nvPr/>
        </p:nvGrpSpPr>
        <p:grpSpPr>
          <a:xfrm>
            <a:off x="7205230" y="3103300"/>
            <a:ext cx="1196280" cy="644760"/>
            <a:chOff x="7205230" y="3103300"/>
            <a:chExt cx="1196280" cy="64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BC793A9F-8BD9-A350-B7F6-EEE3453DE66F}"/>
                    </a:ext>
                  </a:extLst>
                </p14:cNvPr>
                <p14:cNvContentPartPr/>
                <p14:nvPr/>
              </p14:nvContentPartPr>
              <p14:xfrm>
                <a:off x="7298830" y="3103300"/>
                <a:ext cx="5040" cy="23040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BC793A9F-8BD9-A350-B7F6-EEE3453DE66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92710" y="3097180"/>
                  <a:ext cx="17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35EE4B29-1AE9-1F2F-FDC2-A9AFA92D3796}"/>
                    </a:ext>
                  </a:extLst>
                </p14:cNvPr>
                <p14:cNvContentPartPr/>
                <p14:nvPr/>
              </p14:nvContentPartPr>
              <p14:xfrm>
                <a:off x="7205230" y="3115180"/>
                <a:ext cx="243720" cy="1800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35EE4B29-1AE9-1F2F-FDC2-A9AFA92D379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99110" y="3109060"/>
                  <a:ext cx="255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E0156E9D-5F6F-820F-2ED4-DA405F0A1198}"/>
                    </a:ext>
                  </a:extLst>
                </p14:cNvPr>
                <p14:cNvContentPartPr/>
                <p14:nvPr/>
              </p14:nvContentPartPr>
              <p14:xfrm>
                <a:off x="7464070" y="3279700"/>
                <a:ext cx="114840" cy="288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E0156E9D-5F6F-820F-2ED4-DA405F0A119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57950" y="3273580"/>
                  <a:ext cx="1270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443C8868-AB50-4BD5-7231-A6AEAC3F2896}"/>
                    </a:ext>
                  </a:extLst>
                </p14:cNvPr>
                <p14:cNvContentPartPr/>
                <p14:nvPr/>
              </p14:nvContentPartPr>
              <p14:xfrm>
                <a:off x="7487110" y="3330460"/>
                <a:ext cx="114480" cy="900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443C8868-AB50-4BD5-7231-A6AEAC3F289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80990" y="3324340"/>
                  <a:ext cx="126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53B3B96C-F6A8-F2D9-0772-FEA9757952E6}"/>
                    </a:ext>
                  </a:extLst>
                </p14:cNvPr>
                <p14:cNvContentPartPr/>
                <p14:nvPr/>
              </p14:nvContentPartPr>
              <p14:xfrm>
                <a:off x="7805710" y="3126700"/>
                <a:ext cx="143280" cy="20088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53B3B96C-F6A8-F2D9-0772-FEA9757952E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99590" y="3120580"/>
                  <a:ext cx="155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5CD6F88A-9157-CABA-6CC4-515E912270D2}"/>
                    </a:ext>
                  </a:extLst>
                </p14:cNvPr>
                <p14:cNvContentPartPr/>
                <p14:nvPr/>
              </p14:nvContentPartPr>
              <p14:xfrm>
                <a:off x="7990750" y="3201580"/>
                <a:ext cx="25920" cy="11772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5CD6F88A-9157-CABA-6CC4-515E912270D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84630" y="3195460"/>
                  <a:ext cx="38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17F003AC-3791-91A4-B5F3-97BE9EC72D14}"/>
                    </a:ext>
                  </a:extLst>
                </p14:cNvPr>
                <p14:cNvContentPartPr/>
                <p14:nvPr/>
              </p14:nvContentPartPr>
              <p14:xfrm>
                <a:off x="7977070" y="3197260"/>
                <a:ext cx="219240" cy="12600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17F003AC-3791-91A4-B5F3-97BE9EC72D1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70950" y="3191140"/>
                  <a:ext cx="231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C04ACEC1-37F0-6D12-B497-2349D9B77ED8}"/>
                    </a:ext>
                  </a:extLst>
                </p14:cNvPr>
                <p14:cNvContentPartPr/>
                <p14:nvPr/>
              </p14:nvContentPartPr>
              <p14:xfrm>
                <a:off x="8245270" y="3181780"/>
                <a:ext cx="79560" cy="15444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C04ACEC1-37F0-6D12-B497-2349D9B77ED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239150" y="3175660"/>
                  <a:ext cx="91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6881AF69-C99D-6717-765F-1ECCED68009F}"/>
                    </a:ext>
                  </a:extLst>
                </p14:cNvPr>
                <p14:cNvContentPartPr/>
                <p14:nvPr/>
              </p14:nvContentPartPr>
              <p14:xfrm>
                <a:off x="7741990" y="3358900"/>
                <a:ext cx="659520" cy="5940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6881AF69-C99D-6717-765F-1ECCED68009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35870" y="3352780"/>
                  <a:ext cx="671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A0B3FE66-39BB-19B5-8929-9EFE8B1185DB}"/>
                    </a:ext>
                  </a:extLst>
                </p14:cNvPr>
                <p14:cNvContentPartPr/>
                <p14:nvPr/>
              </p14:nvContentPartPr>
              <p14:xfrm>
                <a:off x="8036470" y="3487780"/>
                <a:ext cx="192240" cy="26028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A0B3FE66-39BB-19B5-8929-9EFE8B1185D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30350" y="3481660"/>
                  <a:ext cx="20448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0" name="Group 999">
            <a:extLst>
              <a:ext uri="{FF2B5EF4-FFF2-40B4-BE49-F238E27FC236}">
                <a16:creationId xmlns:a16="http://schemas.microsoft.com/office/drawing/2014/main" id="{DFD113C9-5C25-3F99-7228-2D1A7D9CBA2C}"/>
              </a:ext>
            </a:extLst>
          </p:cNvPr>
          <p:cNvGrpSpPr/>
          <p:nvPr/>
        </p:nvGrpSpPr>
        <p:grpSpPr>
          <a:xfrm>
            <a:off x="6695830" y="3987100"/>
            <a:ext cx="799920" cy="237960"/>
            <a:chOff x="6695830" y="3987100"/>
            <a:chExt cx="7999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2327C2D3-D761-2716-570B-32690078A699}"/>
                    </a:ext>
                  </a:extLst>
                </p14:cNvPr>
                <p14:cNvContentPartPr/>
                <p14:nvPr/>
              </p14:nvContentPartPr>
              <p14:xfrm>
                <a:off x="6695830" y="4064860"/>
                <a:ext cx="149760" cy="1368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2327C2D3-D761-2716-570B-32690078A69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89710" y="4058740"/>
                  <a:ext cx="162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84BC89A7-0363-0B67-0654-888CE86CD0E6}"/>
                    </a:ext>
                  </a:extLst>
                </p14:cNvPr>
                <p14:cNvContentPartPr/>
                <p14:nvPr/>
              </p14:nvContentPartPr>
              <p14:xfrm>
                <a:off x="6719590" y="4102660"/>
                <a:ext cx="95040" cy="2016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84BC89A7-0363-0B67-0654-888CE86CD0E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13470" y="4096540"/>
                  <a:ext cx="107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74CF8D46-1EDE-D014-7E75-17392A2D7FC8}"/>
                    </a:ext>
                  </a:extLst>
                </p14:cNvPr>
                <p14:cNvContentPartPr/>
                <p14:nvPr/>
              </p14:nvContentPartPr>
              <p14:xfrm>
                <a:off x="6851350" y="3987100"/>
                <a:ext cx="122400" cy="23796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74CF8D46-1EDE-D014-7E75-17392A2D7FC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45230" y="3980980"/>
                  <a:ext cx="134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991353FD-2382-C469-99C9-45ED1D4ACE00}"/>
                    </a:ext>
                  </a:extLst>
                </p14:cNvPr>
                <p14:cNvContentPartPr/>
                <p14:nvPr/>
              </p14:nvContentPartPr>
              <p14:xfrm>
                <a:off x="7081030" y="4047580"/>
                <a:ext cx="157680" cy="16452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991353FD-2382-C469-99C9-45ED1D4ACE0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74910" y="4041460"/>
                  <a:ext cx="169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91042EF9-BB8D-28C4-D4CF-58D989331013}"/>
                    </a:ext>
                  </a:extLst>
                </p14:cNvPr>
                <p14:cNvContentPartPr/>
                <p14:nvPr/>
              </p14:nvContentPartPr>
              <p14:xfrm>
                <a:off x="7382350" y="4082140"/>
                <a:ext cx="97560" cy="1296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91042EF9-BB8D-28C4-D4CF-58D98933101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76230" y="4076020"/>
                  <a:ext cx="109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F5BB5D81-163C-C364-9998-204F19F59549}"/>
                    </a:ext>
                  </a:extLst>
                </p14:cNvPr>
                <p14:cNvContentPartPr/>
                <p14:nvPr/>
              </p14:nvContentPartPr>
              <p14:xfrm>
                <a:off x="7382350" y="4170700"/>
                <a:ext cx="113400" cy="1548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F5BB5D81-163C-C364-9998-204F19F5954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76230" y="4164580"/>
                  <a:ext cx="125640" cy="27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3723099-8880-1B75-2CDB-4AD15A997091}"/>
              </a:ext>
            </a:extLst>
          </p:cNvPr>
          <p:cNvPicPr>
            <a:picLocks noChangeAspect="1"/>
          </p:cNvPicPr>
          <p:nvPr/>
        </p:nvPicPr>
        <p:blipFill>
          <a:blip r:embed="rId167"/>
          <a:stretch>
            <a:fillRect/>
          </a:stretch>
        </p:blipFill>
        <p:spPr>
          <a:xfrm>
            <a:off x="1931886" y="2082036"/>
            <a:ext cx="5013890" cy="26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 4.3</a:t>
            </a:r>
            <a:r>
              <a:rPr lang="en" sz="2400" dirty="0"/>
              <a:t>: </a:t>
            </a:r>
            <a:r>
              <a:rPr lang="en-AU" sz="2500" dirty="0"/>
              <a:t>Magnetic field in current</a:t>
            </a:r>
            <a:endParaRPr sz="25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1736916-912F-051D-C28A-4555820F91E6}"/>
              </a:ext>
            </a:extLst>
          </p:cNvPr>
          <p:cNvSpPr txBox="1"/>
          <p:nvPr/>
        </p:nvSpPr>
        <p:spPr>
          <a:xfrm>
            <a:off x="525869" y="1517488"/>
            <a:ext cx="2269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straight wire: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3B09B93-7B98-8B5C-BADA-86EDA17695B8}"/>
              </a:ext>
            </a:extLst>
          </p:cNvPr>
          <p:cNvSpPr txBox="1"/>
          <p:nvPr/>
        </p:nvSpPr>
        <p:spPr>
          <a:xfrm>
            <a:off x="575188" y="2757602"/>
            <a:ext cx="2039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circular arc: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0E676FA-FA45-0CA6-FAE0-A261C56F79C9}"/>
              </a:ext>
            </a:extLst>
          </p:cNvPr>
          <p:cNvSpPr txBox="1"/>
          <p:nvPr/>
        </p:nvSpPr>
        <p:spPr>
          <a:xfrm>
            <a:off x="640880" y="3958807"/>
            <a:ext cx="20395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full circle: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ABCB92E9-6923-C7A0-8AA4-BFD595B36C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2745" y="1253623"/>
            <a:ext cx="2069256" cy="1021641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87144F2-AAD1-B32C-3D0A-E45E2F83C2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8419" y="2393681"/>
            <a:ext cx="2133794" cy="1199756"/>
          </a:xfrm>
          <a:prstGeom prst="rect">
            <a:avLst/>
          </a:prstGeom>
        </p:spPr>
      </p:pic>
      <p:grpSp>
        <p:nvGrpSpPr>
          <p:cNvPr id="16" name="Nhóm 15">
            <a:extLst>
              <a:ext uri="{FF2B5EF4-FFF2-40B4-BE49-F238E27FC236}">
                <a16:creationId xmlns:a16="http://schemas.microsoft.com/office/drawing/2014/main" id="{CEF9205D-0C4D-EF36-4FA6-1968BBBCAD3B}"/>
              </a:ext>
            </a:extLst>
          </p:cNvPr>
          <p:cNvGrpSpPr/>
          <p:nvPr/>
        </p:nvGrpSpPr>
        <p:grpSpPr>
          <a:xfrm>
            <a:off x="2502745" y="3710099"/>
            <a:ext cx="1832383" cy="1270423"/>
            <a:chOff x="1924226" y="3651275"/>
            <a:chExt cx="1832383" cy="1270423"/>
          </a:xfrm>
        </p:grpSpPr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558B4408-1DA7-2106-7C4C-E30019B3B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EFEDE3"/>
                </a:clrFrom>
                <a:clrTo>
                  <a:srgbClr val="EFEDE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5924" y="3711854"/>
              <a:ext cx="790685" cy="1209844"/>
            </a:xfrm>
            <a:prstGeom prst="rect">
              <a:avLst/>
            </a:prstGeom>
          </p:spPr>
        </p:pic>
        <p:pic>
          <p:nvPicPr>
            <p:cNvPr id="15" name="Hình ảnh 14">
              <a:extLst>
                <a:ext uri="{FF2B5EF4-FFF2-40B4-BE49-F238E27FC236}">
                  <a16:creationId xmlns:a16="http://schemas.microsoft.com/office/drawing/2014/main" id="{40AA55C9-13FA-F163-B893-C0140BB16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EFEDE3"/>
                </a:clrFrom>
                <a:clrTo>
                  <a:srgbClr val="EFEDE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4226" y="3651275"/>
              <a:ext cx="1028844" cy="119079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A93BA3B4-C4A1-5402-E038-713EAF3835B6}"/>
                  </a:ext>
                </a:extLst>
              </p:cNvPr>
              <p:cNvSpPr txBox="1"/>
              <p:nvPr/>
            </p:nvSpPr>
            <p:spPr>
              <a:xfrm>
                <a:off x="5435644" y="2472956"/>
                <a:ext cx="9398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AU" sz="1050" dirty="0"/>
              </a:p>
            </p:txBody>
          </p:sp>
        </mc:Choice>
        <mc:Fallback xmlns="">
          <p:sp>
            <p:nvSpPr>
              <p:cNvPr id="17" name="Hộp Văn bản 16">
                <a:extLst>
                  <a:ext uri="{FF2B5EF4-FFF2-40B4-BE49-F238E27FC236}">
                    <a16:creationId xmlns:a16="http://schemas.microsoft.com/office/drawing/2014/main" id="{A93BA3B4-C4A1-5402-E038-713EAF383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644" y="2472956"/>
                <a:ext cx="939800" cy="307777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Đường kết nối Mũi tên Thẳng 18">
            <a:extLst>
              <a:ext uri="{FF2B5EF4-FFF2-40B4-BE49-F238E27FC236}">
                <a16:creationId xmlns:a16="http://schemas.microsoft.com/office/drawing/2014/main" id="{D8504F47-2709-C27D-E3F4-B5048EE591D2}"/>
              </a:ext>
            </a:extLst>
          </p:cNvPr>
          <p:cNvCxnSpPr>
            <a:cxnSpLocks/>
          </p:cNvCxnSpPr>
          <p:nvPr/>
        </p:nvCxnSpPr>
        <p:spPr>
          <a:xfrm flipV="1">
            <a:off x="4601789" y="2626844"/>
            <a:ext cx="987693" cy="65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Hình ảnh 20">
            <a:extLst>
              <a:ext uri="{FF2B5EF4-FFF2-40B4-BE49-F238E27FC236}">
                <a16:creationId xmlns:a16="http://schemas.microsoft.com/office/drawing/2014/main" id="{410D93BC-F62F-6D82-DA5B-680C645D14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5000" y1="15426" x2="42500" y2="42021"/>
                        <a14:foregroundMark x1="35000" y1="29787" x2="34167" y2="39362"/>
                        <a14:foregroundMark x1="35000" y1="22872" x2="34167" y2="40957"/>
                        <a14:foregroundMark x1="42083" y1="40957" x2="42500" y2="425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2974" y="3063332"/>
            <a:ext cx="2286319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8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 4.3</a:t>
            </a:r>
            <a:r>
              <a:rPr lang="en" sz="2400" dirty="0"/>
              <a:t>: </a:t>
            </a:r>
            <a:r>
              <a:rPr lang="en-AU" sz="2500" dirty="0"/>
              <a:t>Magnetic field in current</a:t>
            </a:r>
            <a:endParaRPr sz="25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313AABD-1E86-524B-1C43-283322CA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5" y="1610739"/>
            <a:ext cx="3599885" cy="2571346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1C660170-C675-3B47-3910-51775E06EB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DD4CB"/>
              </a:clrFrom>
              <a:clrTo>
                <a:srgbClr val="DDD4C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526" y="1472225"/>
            <a:ext cx="3581900" cy="284837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0992A3F-E7B3-76FB-9772-60EE561035CA}"/>
              </a:ext>
            </a:extLst>
          </p:cNvPr>
          <p:cNvGrpSpPr/>
          <p:nvPr/>
        </p:nvGrpSpPr>
        <p:grpSpPr>
          <a:xfrm>
            <a:off x="4806109" y="1323055"/>
            <a:ext cx="759600" cy="603360"/>
            <a:chOff x="4806109" y="1323055"/>
            <a:chExt cx="759600" cy="60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DF61AE-A9A8-7675-0ED8-BA276C323986}"/>
                    </a:ext>
                  </a:extLst>
                </p14:cNvPr>
                <p14:cNvContentPartPr/>
                <p14:nvPr/>
              </p14:nvContentPartPr>
              <p14:xfrm>
                <a:off x="4806109" y="1323055"/>
                <a:ext cx="759600" cy="603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DF61AE-A9A8-7675-0ED8-BA276C3239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99989" y="1316935"/>
                  <a:ext cx="77184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82BC416-949A-D635-3B68-908D59FE3985}"/>
                    </a:ext>
                  </a:extLst>
                </p14:cNvPr>
                <p14:cNvContentPartPr/>
                <p14:nvPr/>
              </p14:nvContentPartPr>
              <p14:xfrm>
                <a:off x="5024269" y="1557775"/>
                <a:ext cx="385560" cy="258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82BC416-949A-D635-3B68-908D59FE39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18149" y="1551655"/>
                  <a:ext cx="3978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946BDA-D1B9-380B-0D45-5AF5CEE85918}"/>
                    </a:ext>
                  </a:extLst>
                </p14:cNvPr>
                <p14:cNvContentPartPr/>
                <p14:nvPr/>
              </p14:nvContentPartPr>
              <p14:xfrm>
                <a:off x="5008069" y="1534015"/>
                <a:ext cx="313200" cy="173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946BDA-D1B9-380B-0D45-5AF5CEE85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01949" y="1527895"/>
                  <a:ext cx="3254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CA178C-AFD4-4CB9-2B81-61B2648DA713}"/>
              </a:ext>
            </a:extLst>
          </p:cNvPr>
          <p:cNvGrpSpPr/>
          <p:nvPr/>
        </p:nvGrpSpPr>
        <p:grpSpPr>
          <a:xfrm>
            <a:off x="5751469" y="3137455"/>
            <a:ext cx="480960" cy="448200"/>
            <a:chOff x="5751469" y="3137455"/>
            <a:chExt cx="48096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CE4D1F-0261-EC45-64CC-F7B795E04BFD}"/>
                    </a:ext>
                  </a:extLst>
                </p14:cNvPr>
                <p14:cNvContentPartPr/>
                <p14:nvPr/>
              </p14:nvContentPartPr>
              <p14:xfrm>
                <a:off x="5751469" y="3137455"/>
                <a:ext cx="480960" cy="448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CE4D1F-0261-EC45-64CC-F7B795E04B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45349" y="3131335"/>
                  <a:ext cx="4932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4ED48D-86D7-AD3F-B10A-D9EEBADF20FB}"/>
                    </a:ext>
                  </a:extLst>
                </p14:cNvPr>
                <p14:cNvContentPartPr/>
                <p14:nvPr/>
              </p14:nvContentPartPr>
              <p14:xfrm>
                <a:off x="5976829" y="3422935"/>
                <a:ext cx="35280" cy="73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4ED48D-86D7-AD3F-B10A-D9EEBADF20F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70709" y="3416815"/>
                  <a:ext cx="4752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8943E2-1C1B-AE89-EB86-E686741D8637}"/>
              </a:ext>
            </a:extLst>
          </p:cNvPr>
          <p:cNvGrpSpPr/>
          <p:nvPr/>
        </p:nvGrpSpPr>
        <p:grpSpPr>
          <a:xfrm>
            <a:off x="2440189" y="2228095"/>
            <a:ext cx="475560" cy="421560"/>
            <a:chOff x="2440189" y="2228095"/>
            <a:chExt cx="47556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D7FFBF-0171-5976-771B-60C73BBB8E59}"/>
                    </a:ext>
                  </a:extLst>
                </p14:cNvPr>
                <p14:cNvContentPartPr/>
                <p14:nvPr/>
              </p14:nvContentPartPr>
              <p14:xfrm>
                <a:off x="2440189" y="2228095"/>
                <a:ext cx="475560" cy="421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D7FFBF-0171-5976-771B-60C73BBB8E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34069" y="2221975"/>
                  <a:ext cx="4878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9E91A9-6B82-3B09-6F6A-EC7F122F5200}"/>
                    </a:ext>
                  </a:extLst>
                </p14:cNvPr>
                <p14:cNvContentPartPr/>
                <p14:nvPr/>
              </p14:nvContentPartPr>
              <p14:xfrm>
                <a:off x="2661949" y="2425375"/>
                <a:ext cx="49320" cy="48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9E91A9-6B82-3B09-6F6A-EC7F122F52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5829" y="2419255"/>
                  <a:ext cx="615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B948BEE-BA5C-38C8-3531-E5936D2E9249}"/>
                    </a:ext>
                  </a:extLst>
                </p14:cNvPr>
                <p14:cNvContentPartPr/>
                <p14:nvPr/>
              </p14:nvContentPartPr>
              <p14:xfrm>
                <a:off x="2665909" y="2449135"/>
                <a:ext cx="18720" cy="2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B948BEE-BA5C-38C8-3531-E5936D2E92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59789" y="2443015"/>
                  <a:ext cx="30960" cy="1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C6B167-7FAD-0193-B37C-49490A0DF043}"/>
              </a:ext>
            </a:extLst>
          </p:cNvPr>
          <p:cNvGrpSpPr/>
          <p:nvPr/>
        </p:nvGrpSpPr>
        <p:grpSpPr>
          <a:xfrm>
            <a:off x="1622989" y="2742175"/>
            <a:ext cx="288360" cy="323280"/>
            <a:chOff x="1622989" y="2742175"/>
            <a:chExt cx="28836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676E7B1-1D25-0491-3C93-4EC319B5F3E6}"/>
                    </a:ext>
                  </a:extLst>
                </p14:cNvPr>
                <p14:cNvContentPartPr/>
                <p14:nvPr/>
              </p14:nvContentPartPr>
              <p14:xfrm>
                <a:off x="1622989" y="2742175"/>
                <a:ext cx="288360" cy="323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676E7B1-1D25-0491-3C93-4EC319B5F3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16869" y="2736055"/>
                  <a:ext cx="3006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D7C4040-3E33-6C3C-E852-9DBAFFFD0A7C}"/>
                    </a:ext>
                  </a:extLst>
                </p14:cNvPr>
                <p14:cNvContentPartPr/>
                <p14:nvPr/>
              </p14:nvContentPartPr>
              <p14:xfrm>
                <a:off x="1726669" y="2869975"/>
                <a:ext cx="112320" cy="105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D7C4040-3E33-6C3C-E852-9DBAFFFD0A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20549" y="2863855"/>
                  <a:ext cx="124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4E8067-6EA4-5058-58DB-64AC32B90DFF}"/>
                    </a:ext>
                  </a:extLst>
                </p14:cNvPr>
                <p14:cNvContentPartPr/>
                <p14:nvPr/>
              </p14:nvContentPartPr>
              <p14:xfrm>
                <a:off x="1703989" y="2852335"/>
                <a:ext cx="127800" cy="128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4E8067-6EA4-5058-58DB-64AC32B90D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97869" y="2846215"/>
                  <a:ext cx="140040" cy="14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D7CC1D-598A-29EF-FCF0-1E4A231DFE44}"/>
                  </a:ext>
                </a:extLst>
              </p14:cNvPr>
              <p14:cNvContentPartPr/>
              <p14:nvPr/>
            </p14:nvContentPartPr>
            <p14:xfrm>
              <a:off x="2921869" y="4136815"/>
              <a:ext cx="1711080" cy="707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D7CC1D-598A-29EF-FCF0-1E4A231DFE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15749" y="4130695"/>
                <a:ext cx="1723320" cy="71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F62E8DB-D662-AF87-B6B1-38CD5F24EEE2}"/>
              </a:ext>
            </a:extLst>
          </p:cNvPr>
          <p:cNvGrpSpPr/>
          <p:nvPr/>
        </p:nvGrpSpPr>
        <p:grpSpPr>
          <a:xfrm>
            <a:off x="3408229" y="3700855"/>
            <a:ext cx="371520" cy="529560"/>
            <a:chOff x="3408229" y="3700855"/>
            <a:chExt cx="37152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EA8551-F12E-23CD-04F1-1B8C15EA3246}"/>
                    </a:ext>
                  </a:extLst>
                </p14:cNvPr>
                <p14:cNvContentPartPr/>
                <p14:nvPr/>
              </p14:nvContentPartPr>
              <p14:xfrm>
                <a:off x="3408229" y="4065175"/>
                <a:ext cx="198720" cy="165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EA8551-F12E-23CD-04F1-1B8C15EA32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02109" y="4059055"/>
                  <a:ext cx="210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C58FEE-DCCB-EEB7-DA9B-C09515E597E1}"/>
                    </a:ext>
                  </a:extLst>
                </p14:cNvPr>
                <p14:cNvContentPartPr/>
                <p14:nvPr/>
              </p14:nvContentPartPr>
              <p14:xfrm>
                <a:off x="3646189" y="3951415"/>
                <a:ext cx="20520" cy="115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C58FEE-DCCB-EEB7-DA9B-C09515E597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40069" y="3945295"/>
                  <a:ext cx="32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D478BD-A36B-3331-2205-15D3D51EC70E}"/>
                    </a:ext>
                  </a:extLst>
                </p14:cNvPr>
                <p14:cNvContentPartPr/>
                <p14:nvPr/>
              </p14:nvContentPartPr>
              <p14:xfrm>
                <a:off x="3616309" y="3853855"/>
                <a:ext cx="32400" cy="33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D478BD-A36B-3331-2205-15D3D51EC70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10189" y="3847735"/>
                  <a:ext cx="44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DA229F-DE20-4A9E-4B06-C31E573EBB9B}"/>
                    </a:ext>
                  </a:extLst>
                </p14:cNvPr>
                <p14:cNvContentPartPr/>
                <p14:nvPr/>
              </p14:nvContentPartPr>
              <p14:xfrm>
                <a:off x="3450709" y="3732535"/>
                <a:ext cx="275760" cy="28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DA229F-DE20-4A9E-4B06-C31E573EBB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44589" y="3726415"/>
                  <a:ext cx="288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14BE3F-819B-94BF-7094-3FFDCC09455B}"/>
                    </a:ext>
                  </a:extLst>
                </p14:cNvPr>
                <p14:cNvContentPartPr/>
                <p14:nvPr/>
              </p14:nvContentPartPr>
              <p14:xfrm>
                <a:off x="3650869" y="3700855"/>
                <a:ext cx="128880" cy="56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14BE3F-819B-94BF-7094-3FFDCC0945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44749" y="3694735"/>
                  <a:ext cx="141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9F11C4-1804-2E08-53BB-161BBDDB6F91}"/>
                    </a:ext>
                  </a:extLst>
                </p14:cNvPr>
                <p14:cNvContentPartPr/>
                <p14:nvPr/>
              </p14:nvContentPartPr>
              <p14:xfrm>
                <a:off x="3614149" y="3868975"/>
                <a:ext cx="72360" cy="30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9F11C4-1804-2E08-53BB-161BBDDB6F9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08029" y="3862855"/>
                  <a:ext cx="8460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E03E50D-7F4F-970B-4AB4-C5BC81E1B309}"/>
                  </a:ext>
                </a:extLst>
              </p14:cNvPr>
              <p14:cNvContentPartPr/>
              <p14:nvPr/>
            </p14:nvContentPartPr>
            <p14:xfrm>
              <a:off x="8012629" y="540055"/>
              <a:ext cx="15120" cy="38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E03E50D-7F4F-970B-4AB4-C5BC81E1B30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06509" y="533935"/>
                <a:ext cx="273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DB89A65-1F99-B748-1A5E-8680AEAB50BF}"/>
                  </a:ext>
                </a:extLst>
              </p14:cNvPr>
              <p14:cNvContentPartPr/>
              <p14:nvPr/>
            </p14:nvContentPartPr>
            <p14:xfrm>
              <a:off x="3299869" y="2483335"/>
              <a:ext cx="120960" cy="85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DB89A65-1F99-B748-1A5E-8680AEAB50B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93749" y="2477215"/>
                <a:ext cx="13320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0BA9343-9578-DA4F-9CB8-728EA3E9F7A8}"/>
              </a:ext>
            </a:extLst>
          </p:cNvPr>
          <p:cNvGrpSpPr/>
          <p:nvPr/>
        </p:nvGrpSpPr>
        <p:grpSpPr>
          <a:xfrm>
            <a:off x="3492829" y="4336975"/>
            <a:ext cx="466920" cy="422280"/>
            <a:chOff x="3492829" y="4336975"/>
            <a:chExt cx="46692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9358A86-A333-1891-31A8-C7B24923F4A5}"/>
                    </a:ext>
                  </a:extLst>
                </p14:cNvPr>
                <p14:cNvContentPartPr/>
                <p14:nvPr/>
              </p14:nvContentPartPr>
              <p14:xfrm>
                <a:off x="3492829" y="4336975"/>
                <a:ext cx="466920" cy="422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9358A86-A333-1891-31A8-C7B24923F4A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86709" y="4330855"/>
                  <a:ext cx="4791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EBC4C1-9E5E-B07D-69D0-95CEC4881B23}"/>
                    </a:ext>
                  </a:extLst>
                </p14:cNvPr>
                <p14:cNvContentPartPr/>
                <p14:nvPr/>
              </p14:nvContentPartPr>
              <p14:xfrm>
                <a:off x="3622789" y="4511935"/>
                <a:ext cx="153000" cy="146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EBC4C1-9E5E-B07D-69D0-95CEC4881B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16669" y="4505815"/>
                  <a:ext cx="165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66331F-718B-9A34-F72C-F7C3D920FB36}"/>
                    </a:ext>
                  </a:extLst>
                </p14:cNvPr>
                <p14:cNvContentPartPr/>
                <p14:nvPr/>
              </p14:nvContentPartPr>
              <p14:xfrm>
                <a:off x="3648349" y="4542175"/>
                <a:ext cx="88920" cy="85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66331F-718B-9A34-F72C-F7C3D920FB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42229" y="4536055"/>
                  <a:ext cx="10116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9E231D0-67B8-E62D-CA58-10A17E60D815}"/>
                  </a:ext>
                </a:extLst>
              </p14:cNvPr>
              <p14:cNvContentPartPr/>
              <p14:nvPr/>
            </p14:nvContentPartPr>
            <p14:xfrm>
              <a:off x="2725669" y="4180375"/>
              <a:ext cx="595080" cy="389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9E231D0-67B8-E62D-CA58-10A17E60D81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19549" y="4174255"/>
                <a:ext cx="60732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7D115AE6-3C95-5DFB-73B0-021BE71E3961}"/>
              </a:ext>
            </a:extLst>
          </p:cNvPr>
          <p:cNvGrpSpPr/>
          <p:nvPr/>
        </p:nvGrpSpPr>
        <p:grpSpPr>
          <a:xfrm>
            <a:off x="2698309" y="4076695"/>
            <a:ext cx="778680" cy="653760"/>
            <a:chOff x="2698309" y="4076695"/>
            <a:chExt cx="77868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86C59C0-7694-056B-335F-BBDA7115A0BE}"/>
                    </a:ext>
                  </a:extLst>
                </p14:cNvPr>
                <p14:cNvContentPartPr/>
                <p14:nvPr/>
              </p14:nvContentPartPr>
              <p14:xfrm>
                <a:off x="2698309" y="4301335"/>
                <a:ext cx="26280" cy="106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86C59C0-7694-056B-335F-BBDA7115A0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92189" y="4295215"/>
                  <a:ext cx="38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6A8B34A-8F90-6D03-9592-2935C49E487D}"/>
                    </a:ext>
                  </a:extLst>
                </p14:cNvPr>
                <p14:cNvContentPartPr/>
                <p14:nvPr/>
              </p14:nvContentPartPr>
              <p14:xfrm>
                <a:off x="2796949" y="4472695"/>
                <a:ext cx="86040" cy="115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6A8B34A-8F90-6D03-9592-2935C49E48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90829" y="4466575"/>
                  <a:ext cx="98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622D456-AAAD-8711-3CCA-F168E086331E}"/>
                    </a:ext>
                  </a:extLst>
                </p14:cNvPr>
                <p14:cNvContentPartPr/>
                <p14:nvPr/>
              </p14:nvContentPartPr>
              <p14:xfrm>
                <a:off x="2957509" y="4644055"/>
                <a:ext cx="99360" cy="56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622D456-AAAD-8711-3CCA-F168E08633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51389" y="4637935"/>
                  <a:ext cx="111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DC72873-F8C6-545C-7D7D-AF85CA7DA631}"/>
                    </a:ext>
                  </a:extLst>
                </p14:cNvPr>
                <p14:cNvContentPartPr/>
                <p14:nvPr/>
              </p14:nvContentPartPr>
              <p14:xfrm>
                <a:off x="3154069" y="4699495"/>
                <a:ext cx="68760" cy="6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DC72873-F8C6-545C-7D7D-AF85CA7DA6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47949" y="4693375"/>
                  <a:ext cx="81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F0933BC-6AA5-826A-33C6-EF55074F4302}"/>
                    </a:ext>
                  </a:extLst>
                </p14:cNvPr>
                <p14:cNvContentPartPr/>
                <p14:nvPr/>
              </p14:nvContentPartPr>
              <p14:xfrm>
                <a:off x="3175669" y="4536055"/>
                <a:ext cx="135720" cy="188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F0933BC-6AA5-826A-33C6-EF55074F43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69549" y="4529935"/>
                  <a:ext cx="147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627234-976F-45FB-1726-008926D5646D}"/>
                    </a:ext>
                  </a:extLst>
                </p14:cNvPr>
                <p14:cNvContentPartPr/>
                <p14:nvPr/>
              </p14:nvContentPartPr>
              <p14:xfrm>
                <a:off x="2997109" y="4680775"/>
                <a:ext cx="244800" cy="49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627234-976F-45FB-1726-008926D564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90989" y="4674655"/>
                  <a:ext cx="257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BD2749-6C51-6889-EF49-4BC2E8B5BA46}"/>
                    </a:ext>
                  </a:extLst>
                </p14:cNvPr>
                <p14:cNvContentPartPr/>
                <p14:nvPr/>
              </p14:nvContentPartPr>
              <p14:xfrm>
                <a:off x="3229309" y="4455415"/>
                <a:ext cx="222120" cy="63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BD2749-6C51-6889-EF49-4BC2E8B5BA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23189" y="4449295"/>
                  <a:ext cx="2343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F34CE4B-58D4-5401-2D21-B4813121AEFC}"/>
                    </a:ext>
                  </a:extLst>
                </p14:cNvPr>
                <p14:cNvContentPartPr/>
                <p14:nvPr/>
              </p14:nvContentPartPr>
              <p14:xfrm>
                <a:off x="2759509" y="4076695"/>
                <a:ext cx="538200" cy="63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F34CE4B-58D4-5401-2D21-B4813121AE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53389" y="4070575"/>
                  <a:ext cx="550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164A922-6251-661B-EC81-6E62B5D8FB04}"/>
                    </a:ext>
                  </a:extLst>
                </p14:cNvPr>
                <p14:cNvContentPartPr/>
                <p14:nvPr/>
              </p14:nvContentPartPr>
              <p14:xfrm>
                <a:off x="3320749" y="4143655"/>
                <a:ext cx="46440" cy="99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164A922-6251-661B-EC81-6E62B5D8FB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14629" y="4137535"/>
                  <a:ext cx="58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8F069C-AB2C-297B-A6E2-2647E63BE0AB}"/>
                    </a:ext>
                  </a:extLst>
                </p14:cNvPr>
                <p14:cNvContentPartPr/>
                <p14:nvPr/>
              </p14:nvContentPartPr>
              <p14:xfrm>
                <a:off x="3394909" y="4286575"/>
                <a:ext cx="9000" cy="80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8F069C-AB2C-297B-A6E2-2647E63BE0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88789" y="4280455"/>
                  <a:ext cx="21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601D04A-881A-8CD8-DCD2-C227AB8A9369}"/>
                    </a:ext>
                  </a:extLst>
                </p14:cNvPr>
                <p14:cNvContentPartPr/>
                <p14:nvPr/>
              </p14:nvContentPartPr>
              <p14:xfrm>
                <a:off x="2737189" y="4156255"/>
                <a:ext cx="11520" cy="76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601D04A-881A-8CD8-DCD2-C227AB8A93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31069" y="4150135"/>
                  <a:ext cx="23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4FAED3-F9F2-90CD-9F78-CA9251258B67}"/>
                    </a:ext>
                  </a:extLst>
                </p14:cNvPr>
                <p14:cNvContentPartPr/>
                <p14:nvPr/>
              </p14:nvContentPartPr>
              <p14:xfrm>
                <a:off x="2735389" y="4256695"/>
                <a:ext cx="1440" cy="47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4FAED3-F9F2-90CD-9F78-CA9251258B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29269" y="4250575"/>
                  <a:ext cx="13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3E91FEA-D05C-CF8F-4139-9EEF6FD41674}"/>
                    </a:ext>
                  </a:extLst>
                </p14:cNvPr>
                <p14:cNvContentPartPr/>
                <p14:nvPr/>
              </p14:nvContentPartPr>
              <p14:xfrm>
                <a:off x="2881189" y="4348135"/>
                <a:ext cx="36720" cy="68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E91FEA-D05C-CF8F-4139-9EEF6FD416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75069" y="4342015"/>
                  <a:ext cx="48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155630-CA80-DD03-B9F7-46373C724DC0}"/>
                    </a:ext>
                  </a:extLst>
                </p14:cNvPr>
                <p14:cNvContentPartPr/>
                <p14:nvPr/>
              </p14:nvContentPartPr>
              <p14:xfrm>
                <a:off x="2997109" y="4446055"/>
                <a:ext cx="87840" cy="55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155630-CA80-DD03-B9F7-46373C724DC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90989" y="4439935"/>
                  <a:ext cx="100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32980FF-AD40-BBC2-45C0-914AE32C7D0C}"/>
                    </a:ext>
                  </a:extLst>
                </p14:cNvPr>
                <p14:cNvContentPartPr/>
                <p14:nvPr/>
              </p14:nvContentPartPr>
              <p14:xfrm>
                <a:off x="3190429" y="4515535"/>
                <a:ext cx="3492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32980FF-AD40-BBC2-45C0-914AE32C7D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84309" y="4509415"/>
                  <a:ext cx="47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8AD0851-D7D2-51B0-8C71-BD74CCB16BBB}"/>
                    </a:ext>
                  </a:extLst>
                </p14:cNvPr>
                <p14:cNvContentPartPr/>
                <p14:nvPr/>
              </p14:nvContentPartPr>
              <p14:xfrm>
                <a:off x="3339829" y="4277215"/>
                <a:ext cx="137160" cy="41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8AD0851-D7D2-51B0-8C71-BD74CCB16BB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33709" y="4271095"/>
                  <a:ext cx="149400" cy="5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812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 4.3</a:t>
            </a:r>
            <a:r>
              <a:rPr lang="en" sz="2400" dirty="0"/>
              <a:t>: </a:t>
            </a:r>
            <a:r>
              <a:rPr lang="en-AU" sz="2500" dirty="0"/>
              <a:t>Magnetic field in current</a:t>
            </a:r>
            <a:endParaRPr sz="25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09620A7E-35F6-3855-E21A-44E665C30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309" y="1962065"/>
            <a:ext cx="8821381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81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 4.4</a:t>
            </a:r>
            <a:r>
              <a:rPr lang="en" sz="2400" dirty="0"/>
              <a:t>: </a:t>
            </a:r>
            <a:r>
              <a:rPr lang="en-AU" sz="2500" dirty="0"/>
              <a:t>Torque on current carrying-wire</a:t>
            </a:r>
            <a:endParaRPr sz="25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37F762E-9FE8-3341-EC46-FEA8A8669C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176" y="1688307"/>
            <a:ext cx="3777491" cy="637976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40267768-77BD-877D-078C-07D1CB1462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261" y="1796477"/>
            <a:ext cx="1981477" cy="619211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63B609F-CA68-5D5B-0F2A-4774C2053844}"/>
              </a:ext>
            </a:extLst>
          </p:cNvPr>
          <p:cNvSpPr txBox="1"/>
          <p:nvPr/>
        </p:nvSpPr>
        <p:spPr>
          <a:xfrm>
            <a:off x="4047067" y="2897937"/>
            <a:ext cx="1507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Number of turns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3ECA66B5-2F24-9741-BE1B-251ABEDAB44F}"/>
              </a:ext>
            </a:extLst>
          </p:cNvPr>
          <p:cNvSpPr txBox="1"/>
          <p:nvPr/>
        </p:nvSpPr>
        <p:spPr>
          <a:xfrm>
            <a:off x="6138334" y="2918176"/>
            <a:ext cx="1507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Current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8EE2FEA-68CA-A96A-0804-684508F0B170}"/>
              </a:ext>
            </a:extLst>
          </p:cNvPr>
          <p:cNvSpPr txBox="1"/>
          <p:nvPr/>
        </p:nvSpPr>
        <p:spPr>
          <a:xfrm>
            <a:off x="7509467" y="2897937"/>
            <a:ext cx="1507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Area enclosed</a:t>
            </a:r>
          </a:p>
        </p:txBody>
      </p:sp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2AD1D4A6-73C6-62D4-258B-B34604CDD56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4800601" y="2415688"/>
            <a:ext cx="1549399" cy="482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68A08AE5-AA62-E82E-53D6-6238960809E8}"/>
              </a:ext>
            </a:extLst>
          </p:cNvPr>
          <p:cNvCxnSpPr>
            <a:cxnSpLocks/>
          </p:cNvCxnSpPr>
          <p:nvPr/>
        </p:nvCxnSpPr>
        <p:spPr>
          <a:xfrm flipH="1">
            <a:off x="6637728" y="2326283"/>
            <a:ext cx="169472" cy="571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A529DB73-6915-7782-4212-CAC9A986B26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188270" y="2285923"/>
            <a:ext cx="1074731" cy="61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1D9A70CF-054D-30E2-EA8E-760C6642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413" y="2656812"/>
            <a:ext cx="2151035" cy="2122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2046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 4.4</a:t>
            </a:r>
            <a:r>
              <a:rPr lang="en" sz="2400" dirty="0"/>
              <a:t>: </a:t>
            </a:r>
            <a:r>
              <a:rPr lang="en-AU" sz="2500" dirty="0"/>
              <a:t>Magnetics Potential Energy</a:t>
            </a:r>
            <a:endParaRPr sz="25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C95B83D3-2528-1ABD-EE03-6E6E258776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0607" y="1641734"/>
            <a:ext cx="5696745" cy="800212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6C336328-21E9-0E03-2FF2-253F55D82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87" b="21008"/>
          <a:stretch/>
        </p:blipFill>
        <p:spPr>
          <a:xfrm>
            <a:off x="2923437" y="2348812"/>
            <a:ext cx="3316496" cy="2570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230E5134-A8E8-F6E3-8C76-93AB3DE15F79}"/>
                  </a:ext>
                </a:extLst>
              </p:cNvPr>
              <p:cNvSpPr txBox="1"/>
              <p:nvPr/>
            </p:nvSpPr>
            <p:spPr>
              <a:xfrm>
                <a:off x="6727544" y="2943580"/>
                <a:ext cx="89389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54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AU" sz="5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230E5134-A8E8-F6E3-8C76-93AB3DE1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44" y="2943580"/>
                <a:ext cx="89389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2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 4.4</a:t>
            </a:r>
            <a:r>
              <a:rPr lang="en" sz="2400" dirty="0"/>
              <a:t>: </a:t>
            </a:r>
            <a:r>
              <a:rPr lang="en-AU" sz="2500" dirty="0"/>
              <a:t>Magnetics Potential Energy</a:t>
            </a:r>
            <a:endParaRPr sz="25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38A40AD-7A44-CA0D-5762-8044CC2F32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3344" y="1462183"/>
            <a:ext cx="2934109" cy="609685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30F23DAC-7E77-9A9B-F6E9-380572A67E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7027" y="3156038"/>
            <a:ext cx="2800741" cy="447737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BCAE210-3EB8-7C87-FD07-82C5BCD4AA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315" y="2552700"/>
            <a:ext cx="2143424" cy="543001"/>
          </a:xfrm>
          <a:prstGeom prst="rect">
            <a:avLst/>
          </a:prstGeom>
        </p:spPr>
      </p:pic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25213C3F-FEF4-2E5A-1BF3-7E661823AE0E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2556739" y="1767026"/>
            <a:ext cx="1716605" cy="10571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25213C3F-FEF4-2E5A-1BF3-7E661823AE0E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2556739" y="2824201"/>
            <a:ext cx="1910288" cy="555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2BBB68CA-4133-B6E7-A5BD-1601586FA4F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0292" y="2284938"/>
            <a:ext cx="5258534" cy="676369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70CC028C-DA78-4DA6-6B6A-EE272704D49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914" y="3689823"/>
            <a:ext cx="4563112" cy="657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Hộp Văn bản 22">
                <a:extLst>
                  <a:ext uri="{FF2B5EF4-FFF2-40B4-BE49-F238E27FC236}">
                    <a16:creationId xmlns:a16="http://schemas.microsoft.com/office/drawing/2014/main" id="{00C1555B-CC34-4F04-50B0-0330B8F89026}"/>
                  </a:ext>
                </a:extLst>
              </p:cNvPr>
              <p:cNvSpPr txBox="1"/>
              <p:nvPr/>
            </p:nvSpPr>
            <p:spPr>
              <a:xfrm>
                <a:off x="453347" y="3470145"/>
                <a:ext cx="256078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AU" sz="3600" i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6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AU" sz="3600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𝐵</m:t>
                      </m:r>
                      <m:func>
                        <m:funcPr>
                          <m:ctrlPr>
                            <a:rPr lang="en-AU" sz="36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3600" i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sz="36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AU" sz="36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3" name="Hộp Văn bản 22">
                <a:extLst>
                  <a:ext uri="{FF2B5EF4-FFF2-40B4-BE49-F238E27FC236}">
                    <a16:creationId xmlns:a16="http://schemas.microsoft.com/office/drawing/2014/main" id="{00C1555B-CC34-4F04-50B0-0330B8F89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47" y="3470145"/>
                <a:ext cx="256078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4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 4.4</a:t>
            </a:r>
            <a:r>
              <a:rPr lang="en" sz="2400" dirty="0"/>
              <a:t>: Two </a:t>
            </a:r>
            <a:r>
              <a:rPr lang="en-AU" sz="2500" dirty="0"/>
              <a:t>Parallel wire</a:t>
            </a:r>
            <a:endParaRPr sz="25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85E2621-0EE5-BC25-06FF-2CC6BE622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1449671"/>
            <a:ext cx="2943636" cy="952633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33F49465-DB64-66F7-CFEC-82E042070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636" y="1962043"/>
            <a:ext cx="4608915" cy="2750113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41C43A7-543D-4CC1-169D-B9291AC2BBA6}"/>
              </a:ext>
            </a:extLst>
          </p:cNvPr>
          <p:cNvSpPr txBox="1"/>
          <p:nvPr/>
        </p:nvSpPr>
        <p:spPr>
          <a:xfrm>
            <a:off x="492449" y="2747193"/>
            <a:ext cx="332601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interaction between </a:t>
            </a:r>
            <a:r>
              <a:rPr lang="en-US" b="1" dirty="0"/>
              <a:t>two parallel wires involves</a:t>
            </a:r>
            <a:r>
              <a:rPr lang="en-US" dirty="0"/>
              <a:t> a force that </a:t>
            </a:r>
            <a:r>
              <a:rPr lang="en-US" b="1" dirty="0"/>
              <a:t>attracts</a:t>
            </a:r>
            <a:r>
              <a:rPr lang="en-US" dirty="0"/>
              <a:t> the currents towards each other. </a:t>
            </a:r>
          </a:p>
          <a:p>
            <a:r>
              <a:rPr lang="en-US" dirty="0"/>
              <a:t>Conversely, when the currents in the wires are </a:t>
            </a:r>
            <a:r>
              <a:rPr lang="en-US" b="1" dirty="0"/>
              <a:t>anti-parallel</a:t>
            </a:r>
            <a:r>
              <a:rPr lang="en-US" dirty="0"/>
              <a:t> or flowing in opposite directions, the force acts to </a:t>
            </a:r>
            <a:r>
              <a:rPr lang="en-US" b="1" dirty="0"/>
              <a:t>push</a:t>
            </a:r>
            <a:r>
              <a:rPr lang="en-US" dirty="0"/>
              <a:t> the currents apart.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1165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 4.4</a:t>
            </a:r>
            <a:r>
              <a:rPr lang="en" sz="2400" dirty="0"/>
              <a:t>: Two </a:t>
            </a:r>
            <a:r>
              <a:rPr lang="en-AU" sz="2500" dirty="0"/>
              <a:t>Parallel wire</a:t>
            </a:r>
            <a:endParaRPr sz="25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5261E8A2-7874-9B33-61AF-83227B90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89" y="1610739"/>
            <a:ext cx="7757944" cy="20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7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2"/>
          <p:cNvSpPr txBox="1">
            <a:spLocks noGrp="1"/>
          </p:cNvSpPr>
          <p:nvPr>
            <p:ph type="title" idx="15"/>
          </p:nvPr>
        </p:nvSpPr>
        <p:spPr>
          <a:xfrm>
            <a:off x="713250" y="539500"/>
            <a:ext cx="77175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959" name="Google Shape;959;p42"/>
          <p:cNvSpPr txBox="1">
            <a:spLocks noGrp="1"/>
          </p:cNvSpPr>
          <p:nvPr>
            <p:ph type="subTitle" idx="1"/>
          </p:nvPr>
        </p:nvSpPr>
        <p:spPr>
          <a:xfrm flipH="1">
            <a:off x="1646100" y="1762669"/>
            <a:ext cx="2783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Chapter 4: Magnetism</a:t>
            </a:r>
            <a:endParaRPr dirty="0"/>
          </a:p>
        </p:txBody>
      </p:sp>
      <p:sp>
        <p:nvSpPr>
          <p:cNvPr id="961" name="Google Shape;961;p42"/>
          <p:cNvSpPr txBox="1">
            <a:spLocks noGrp="1"/>
          </p:cNvSpPr>
          <p:nvPr>
            <p:ph type="subTitle" idx="4"/>
          </p:nvPr>
        </p:nvSpPr>
        <p:spPr>
          <a:xfrm flipH="1">
            <a:off x="1646100" y="3264278"/>
            <a:ext cx="2783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academic areas</a:t>
            </a:r>
            <a:endParaRPr dirty="0"/>
          </a:p>
        </p:txBody>
      </p:sp>
      <p:sp>
        <p:nvSpPr>
          <p:cNvPr id="963" name="Google Shape;963;p42"/>
          <p:cNvSpPr txBox="1">
            <a:spLocks noGrp="1"/>
          </p:cNvSpPr>
          <p:nvPr>
            <p:ph type="subTitle" idx="7"/>
          </p:nvPr>
        </p:nvSpPr>
        <p:spPr>
          <a:xfrm>
            <a:off x="5647325" y="1945755"/>
            <a:ext cx="3276239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Chapter 5: Electromagnetic induction</a:t>
            </a:r>
            <a:endParaRPr dirty="0"/>
          </a:p>
        </p:txBody>
      </p:sp>
      <p:sp>
        <p:nvSpPr>
          <p:cNvPr id="965" name="Google Shape;965;p42"/>
          <p:cNvSpPr txBox="1">
            <a:spLocks noGrp="1"/>
          </p:cNvSpPr>
          <p:nvPr>
            <p:ph type="subTitle" idx="13"/>
          </p:nvPr>
        </p:nvSpPr>
        <p:spPr>
          <a:xfrm>
            <a:off x="5647325" y="3264278"/>
            <a:ext cx="27834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QnA</a:t>
            </a:r>
            <a:endParaRPr dirty="0"/>
          </a:p>
        </p:txBody>
      </p:sp>
      <p:sp>
        <p:nvSpPr>
          <p:cNvPr id="967" name="Google Shape;967;p42"/>
          <p:cNvSpPr txBox="1">
            <a:spLocks noGrp="1"/>
          </p:cNvSpPr>
          <p:nvPr>
            <p:ph type="title"/>
          </p:nvPr>
        </p:nvSpPr>
        <p:spPr>
          <a:xfrm flipH="1">
            <a:off x="713250" y="1583398"/>
            <a:ext cx="830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68" name="Google Shape;968;p42"/>
          <p:cNvSpPr txBox="1">
            <a:spLocks noGrp="1"/>
          </p:cNvSpPr>
          <p:nvPr>
            <p:ph type="title" idx="3"/>
          </p:nvPr>
        </p:nvSpPr>
        <p:spPr>
          <a:xfrm flipH="1">
            <a:off x="713250" y="3068523"/>
            <a:ext cx="830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69" name="Google Shape;969;p42"/>
          <p:cNvSpPr txBox="1">
            <a:spLocks noGrp="1"/>
          </p:cNvSpPr>
          <p:nvPr>
            <p:ph type="title" idx="6"/>
          </p:nvPr>
        </p:nvSpPr>
        <p:spPr>
          <a:xfrm>
            <a:off x="4714475" y="1583398"/>
            <a:ext cx="830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70" name="Google Shape;970;p42"/>
          <p:cNvSpPr txBox="1">
            <a:spLocks noGrp="1"/>
          </p:cNvSpPr>
          <p:nvPr>
            <p:ph type="title" idx="9"/>
          </p:nvPr>
        </p:nvSpPr>
        <p:spPr>
          <a:xfrm>
            <a:off x="4714475" y="3068523"/>
            <a:ext cx="8304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 4.4</a:t>
            </a:r>
            <a:r>
              <a:rPr lang="en" sz="2400" dirty="0"/>
              <a:t>: Two </a:t>
            </a:r>
            <a:r>
              <a:rPr lang="en-AU" sz="2500" dirty="0"/>
              <a:t>Parallel wire</a:t>
            </a:r>
            <a:endParaRPr sz="25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36B597C-60AA-16A9-7330-1070D62C3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782" y="1449671"/>
            <a:ext cx="9144000" cy="2199736"/>
          </a:xfrm>
          <a:prstGeom prst="rect">
            <a:avLst/>
          </a:prstGeom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2C973807-E104-E770-3171-68D6AFA810F7}"/>
              </a:ext>
            </a:extLst>
          </p:cNvPr>
          <p:cNvSpPr/>
          <p:nvPr/>
        </p:nvSpPr>
        <p:spPr>
          <a:xfrm>
            <a:off x="8721456" y="2963333"/>
            <a:ext cx="214740" cy="160867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255AB463-B5DF-CC8F-9DDE-D6FFA87E8756}"/>
              </a:ext>
            </a:extLst>
          </p:cNvPr>
          <p:cNvGrpSpPr/>
          <p:nvPr/>
        </p:nvGrpSpPr>
        <p:grpSpPr>
          <a:xfrm>
            <a:off x="4926070" y="4185820"/>
            <a:ext cx="204120" cy="215640"/>
            <a:chOff x="4926070" y="4185820"/>
            <a:chExt cx="204120" cy="21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B0F8C7BB-2DB0-6F08-5379-2C580351D989}"/>
                    </a:ext>
                  </a:extLst>
                </p14:cNvPr>
                <p14:cNvContentPartPr/>
                <p14:nvPr/>
              </p14:nvContentPartPr>
              <p14:xfrm>
                <a:off x="4926070" y="4248820"/>
                <a:ext cx="119880" cy="6120"/>
              </p14:xfrm>
            </p:contentPart>
          </mc:Choice>
          <mc:Fallback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B0F8C7BB-2DB0-6F08-5379-2C580351D9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9950" y="4242700"/>
                  <a:ext cx="132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DB2C368D-05DA-CCAF-70A7-DDD1510876BB}"/>
                    </a:ext>
                  </a:extLst>
                </p14:cNvPr>
                <p14:cNvContentPartPr/>
                <p14:nvPr/>
              </p14:nvContentPartPr>
              <p14:xfrm>
                <a:off x="4928230" y="4285900"/>
                <a:ext cx="106560" cy="24840"/>
              </p14:xfrm>
            </p:contentPart>
          </mc:Choice>
          <mc:Fallback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DB2C368D-05DA-CCAF-70A7-DDD1510876B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22110" y="4279780"/>
                  <a:ext cx="118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D1AC281A-65ED-29C9-E654-8CF3341129B3}"/>
                    </a:ext>
                  </a:extLst>
                </p14:cNvPr>
                <p14:cNvContentPartPr/>
                <p14:nvPr/>
              </p14:nvContentPartPr>
              <p14:xfrm>
                <a:off x="5051350" y="4185820"/>
                <a:ext cx="78840" cy="215640"/>
              </p14:xfrm>
            </p:contentPart>
          </mc:Choice>
          <mc:Fallback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D1AC281A-65ED-29C9-E654-8CF3341129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045230" y="4179700"/>
                  <a:ext cx="910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1A57BB1F-55D1-A032-A0E6-9E8E4E03CE0F}"/>
              </a:ext>
            </a:extLst>
          </p:cNvPr>
          <p:cNvGrpSpPr/>
          <p:nvPr/>
        </p:nvGrpSpPr>
        <p:grpSpPr>
          <a:xfrm>
            <a:off x="5401630" y="3982780"/>
            <a:ext cx="275760" cy="412560"/>
            <a:chOff x="5401630" y="3982780"/>
            <a:chExt cx="27576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B64F46C7-3434-3D13-3EF8-DF91EC38DC55}"/>
                    </a:ext>
                  </a:extLst>
                </p14:cNvPr>
                <p14:cNvContentPartPr/>
                <p14:nvPr/>
              </p14:nvContentPartPr>
              <p14:xfrm>
                <a:off x="5401630" y="4100500"/>
                <a:ext cx="137520" cy="234720"/>
              </p14:xfrm>
            </p:contentPart>
          </mc:Choice>
          <mc:Fallback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B64F46C7-3434-3D13-3EF8-DF91EC38DC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95510" y="4094380"/>
                  <a:ext cx="149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7FDF9D7B-4E92-24D5-EA7E-FF43347B8F88}"/>
                    </a:ext>
                  </a:extLst>
                </p14:cNvPr>
                <p14:cNvContentPartPr/>
                <p14:nvPr/>
              </p14:nvContentPartPr>
              <p14:xfrm>
                <a:off x="5603230" y="4249900"/>
                <a:ext cx="74160" cy="145440"/>
              </p14:xfrm>
            </p:contentPart>
          </mc:Choice>
          <mc:Fallback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7FDF9D7B-4E92-24D5-EA7E-FF43347B8F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97110" y="4243780"/>
                  <a:ext cx="86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88FB0FE7-0C65-5F7C-7BC7-E6AB617AD608}"/>
                    </a:ext>
                  </a:extLst>
                </p14:cNvPr>
                <p14:cNvContentPartPr/>
                <p14:nvPr/>
              </p14:nvContentPartPr>
              <p14:xfrm>
                <a:off x="5403430" y="4033540"/>
                <a:ext cx="180360" cy="34560"/>
              </p14:xfrm>
            </p:contentPart>
          </mc:Choice>
          <mc:Fallback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88FB0FE7-0C65-5F7C-7BC7-E6AB617AD60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97310" y="4027420"/>
                  <a:ext cx="192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C9216FFC-31E9-9458-F568-BE9DEF6D2A23}"/>
                    </a:ext>
                  </a:extLst>
                </p14:cNvPr>
                <p14:cNvContentPartPr/>
                <p14:nvPr/>
              </p14:nvContentPartPr>
              <p14:xfrm>
                <a:off x="5529790" y="3982780"/>
                <a:ext cx="79200" cy="114480"/>
              </p14:xfrm>
            </p:contentPart>
          </mc:Choice>
          <mc:Fallback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C9216FFC-31E9-9458-F568-BE9DEF6D2A2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23670" y="3976660"/>
                  <a:ext cx="9144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CB1324B4-5DE6-E445-8604-138A2064CE82}"/>
              </a:ext>
            </a:extLst>
          </p:cNvPr>
          <p:cNvGrpSpPr/>
          <p:nvPr/>
        </p:nvGrpSpPr>
        <p:grpSpPr>
          <a:xfrm>
            <a:off x="5862430" y="4110220"/>
            <a:ext cx="69840" cy="156240"/>
            <a:chOff x="5862430" y="4110220"/>
            <a:chExt cx="6984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8BC550D8-D22A-C14C-7C7F-7F6E9C047C49}"/>
                    </a:ext>
                  </a:extLst>
                </p14:cNvPr>
                <p14:cNvContentPartPr/>
                <p14:nvPr/>
              </p14:nvContentPartPr>
              <p14:xfrm>
                <a:off x="5862430" y="4184020"/>
                <a:ext cx="69840" cy="6840"/>
              </p14:xfrm>
            </p:contentPart>
          </mc:Choice>
          <mc:Fallback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8BC550D8-D22A-C14C-7C7F-7F6E9C047C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56310" y="4177900"/>
                  <a:ext cx="82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DEF9EFA2-6F69-A096-D4CE-09B037EF185E}"/>
                    </a:ext>
                  </a:extLst>
                </p14:cNvPr>
                <p14:cNvContentPartPr/>
                <p14:nvPr/>
              </p14:nvContentPartPr>
              <p14:xfrm>
                <a:off x="5892670" y="4110220"/>
                <a:ext cx="32400" cy="156240"/>
              </p14:xfrm>
            </p:contentPart>
          </mc:Choice>
          <mc:Fallback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DEF9EFA2-6F69-A096-D4CE-09B037EF18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86550" y="4104100"/>
                  <a:ext cx="4464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4A6BFB90-5206-E83B-1D9F-E17CF7A9909C}"/>
              </a:ext>
            </a:extLst>
          </p:cNvPr>
          <p:cNvGrpSpPr/>
          <p:nvPr/>
        </p:nvGrpSpPr>
        <p:grpSpPr>
          <a:xfrm>
            <a:off x="6122350" y="3866940"/>
            <a:ext cx="3007800" cy="507600"/>
            <a:chOff x="6122350" y="3866940"/>
            <a:chExt cx="300780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6267D08B-9784-7508-1348-A489A5F8FFE6}"/>
                    </a:ext>
                  </a:extLst>
                </p14:cNvPr>
                <p14:cNvContentPartPr/>
                <p14:nvPr/>
              </p14:nvContentPartPr>
              <p14:xfrm>
                <a:off x="6122350" y="4080340"/>
                <a:ext cx="162360" cy="224640"/>
              </p14:xfrm>
            </p:contentPart>
          </mc:Choice>
          <mc:Fallback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6267D08B-9784-7508-1348-A489A5F8FF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16230" y="4074220"/>
                  <a:ext cx="174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EFB84034-48C6-7BD9-F827-C2E9E3E890EA}"/>
                    </a:ext>
                  </a:extLst>
                </p14:cNvPr>
                <p14:cNvContentPartPr/>
                <p14:nvPr/>
              </p14:nvContentPartPr>
              <p14:xfrm>
                <a:off x="6303070" y="4225420"/>
                <a:ext cx="106560" cy="138600"/>
              </p14:xfrm>
            </p:contentPart>
          </mc:Choice>
          <mc:Fallback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EFB84034-48C6-7BD9-F827-C2E9E3E890E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96950" y="4219300"/>
                  <a:ext cx="118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DA6D568D-AFC9-20C3-D8D3-EAC0ADFCE25C}"/>
                    </a:ext>
                  </a:extLst>
                </p14:cNvPr>
                <p14:cNvContentPartPr/>
                <p14:nvPr/>
              </p14:nvContentPartPr>
              <p14:xfrm>
                <a:off x="6157990" y="3991420"/>
                <a:ext cx="185400" cy="23040"/>
              </p14:xfrm>
            </p:contentPart>
          </mc:Choice>
          <mc:Fallback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DA6D568D-AFC9-20C3-D8D3-EAC0ADFCE25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51870" y="3985300"/>
                  <a:ext cx="1976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FFA2D84B-2794-272C-008D-40EB7E9843A8}"/>
                    </a:ext>
                  </a:extLst>
                </p14:cNvPr>
                <p14:cNvContentPartPr/>
                <p14:nvPr/>
              </p14:nvContentPartPr>
              <p14:xfrm>
                <a:off x="6346630" y="3952900"/>
                <a:ext cx="86760" cy="117360"/>
              </p14:xfrm>
            </p:contentPart>
          </mc:Choice>
          <mc:Fallback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FFA2D84B-2794-272C-008D-40EB7E9843A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40510" y="3946780"/>
                  <a:ext cx="99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AFD1E5F7-78AD-0C6F-9BB2-86B31C55106F}"/>
                    </a:ext>
                  </a:extLst>
                </p14:cNvPr>
                <p14:cNvContentPartPr/>
                <p14:nvPr/>
              </p14:nvContentPartPr>
              <p14:xfrm>
                <a:off x="6549670" y="4199580"/>
                <a:ext cx="84960" cy="360"/>
              </p14:xfrm>
            </p:contentPart>
          </mc:Choice>
          <mc:Fallback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AFD1E5F7-78AD-0C6F-9BB2-86B31C55106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43550" y="4193460"/>
                  <a:ext cx="972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B2C230B6-CFF7-68F9-9F82-0A3F658B91BA}"/>
                    </a:ext>
                  </a:extLst>
                </p14:cNvPr>
                <p14:cNvContentPartPr/>
                <p14:nvPr/>
              </p14:nvContentPartPr>
              <p14:xfrm>
                <a:off x="6544270" y="4261140"/>
                <a:ext cx="146520" cy="20520"/>
              </p14:xfrm>
            </p:contentPart>
          </mc:Choice>
          <mc:Fallback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B2C230B6-CFF7-68F9-9F82-0A3F658B91B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38150" y="4255020"/>
                  <a:ext cx="158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78410637-1C7F-08E5-382A-A88CD849697A}"/>
                    </a:ext>
                  </a:extLst>
                </p14:cNvPr>
                <p14:cNvContentPartPr/>
                <p14:nvPr/>
              </p14:nvContentPartPr>
              <p14:xfrm>
                <a:off x="6776830" y="4070700"/>
                <a:ext cx="105840" cy="203760"/>
              </p14:xfrm>
            </p:contentPart>
          </mc:Choice>
          <mc:Fallback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78410637-1C7F-08E5-382A-A88CD849697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70710" y="4064580"/>
                  <a:ext cx="118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CC7ED521-9097-F9B0-FD40-3A45B5486A98}"/>
                    </a:ext>
                  </a:extLst>
                </p14:cNvPr>
                <p14:cNvContentPartPr/>
                <p14:nvPr/>
              </p14:nvContentPartPr>
              <p14:xfrm>
                <a:off x="6937030" y="4203540"/>
                <a:ext cx="119880" cy="135000"/>
              </p14:xfrm>
            </p:contentPart>
          </mc:Choice>
          <mc:Fallback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CC7ED521-9097-F9B0-FD40-3A45B5486A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30910" y="4197420"/>
                  <a:ext cx="132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0E0605BD-290F-2CB3-6B8B-DB4FB5A09B18}"/>
                    </a:ext>
                  </a:extLst>
                </p14:cNvPr>
                <p14:cNvContentPartPr/>
                <p14:nvPr/>
              </p14:nvContentPartPr>
              <p14:xfrm>
                <a:off x="6981670" y="3903300"/>
                <a:ext cx="104040" cy="139680"/>
              </p14:xfrm>
            </p:contentPart>
          </mc:Choice>
          <mc:Fallback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0E0605BD-290F-2CB3-6B8B-DB4FB5A09B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75550" y="3897180"/>
                  <a:ext cx="116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D806A44A-41EA-AE41-64E6-3CE3AFC67A6A}"/>
                    </a:ext>
                  </a:extLst>
                </p14:cNvPr>
                <p14:cNvContentPartPr/>
                <p14:nvPr/>
              </p14:nvContentPartPr>
              <p14:xfrm>
                <a:off x="7155910" y="4143060"/>
                <a:ext cx="95040" cy="6120"/>
              </p14:xfrm>
            </p:contentPart>
          </mc:Choice>
          <mc:Fallback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D806A44A-41EA-AE41-64E6-3CE3AFC67A6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9790" y="4136940"/>
                  <a:ext cx="1072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2F0EFC56-47A9-5392-CC00-006F9DEC8B7E}"/>
                    </a:ext>
                  </a:extLst>
                </p14:cNvPr>
                <p14:cNvContentPartPr/>
                <p14:nvPr/>
              </p14:nvContentPartPr>
              <p14:xfrm>
                <a:off x="7206310" y="4089420"/>
                <a:ext cx="7200" cy="136440"/>
              </p14:xfrm>
            </p:contentPart>
          </mc:Choice>
          <mc:Fallback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2F0EFC56-47A9-5392-CC00-006F9DEC8B7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00190" y="4083300"/>
                  <a:ext cx="19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ADBA90C2-B27C-D126-64FF-17982C5D244D}"/>
                    </a:ext>
                  </a:extLst>
                </p14:cNvPr>
                <p14:cNvContentPartPr/>
                <p14:nvPr/>
              </p14:nvContentPartPr>
              <p14:xfrm>
                <a:off x="7325470" y="4038300"/>
                <a:ext cx="115200" cy="238320"/>
              </p14:xfrm>
            </p:contentPart>
          </mc:Choice>
          <mc:Fallback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ADBA90C2-B27C-D126-64FF-17982C5D244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19350" y="4032180"/>
                  <a:ext cx="127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F15DECA6-387F-C28C-0170-8472CEA9AF4D}"/>
                    </a:ext>
                  </a:extLst>
                </p14:cNvPr>
                <p14:cNvContentPartPr/>
                <p14:nvPr/>
              </p14:nvContentPartPr>
              <p14:xfrm>
                <a:off x="7483870" y="4243500"/>
                <a:ext cx="76680" cy="131040"/>
              </p14:xfrm>
            </p:contentPart>
          </mc:Choice>
          <mc:Fallback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F15DECA6-387F-C28C-0170-8472CEA9AF4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77750" y="4237380"/>
                  <a:ext cx="88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BC8B7A55-3CEB-DE9D-A15C-A2B95E8128D5}"/>
                    </a:ext>
                  </a:extLst>
                </p14:cNvPr>
                <p14:cNvContentPartPr/>
                <p14:nvPr/>
              </p14:nvContentPartPr>
              <p14:xfrm>
                <a:off x="7509790" y="3866940"/>
                <a:ext cx="144360" cy="145800"/>
              </p14:xfrm>
            </p:contentPart>
          </mc:Choice>
          <mc:Fallback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BC8B7A55-3CEB-DE9D-A15C-A2B95E8128D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03670" y="3860820"/>
                  <a:ext cx="156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04125E06-87A6-99D4-ACA9-671C656B60EC}"/>
                    </a:ext>
                  </a:extLst>
                </p14:cNvPr>
                <p14:cNvContentPartPr/>
                <p14:nvPr/>
              </p14:nvContentPartPr>
              <p14:xfrm>
                <a:off x="7708510" y="4110300"/>
                <a:ext cx="98640" cy="17280"/>
              </p14:xfrm>
            </p:contentPart>
          </mc:Choice>
          <mc:Fallback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04125E06-87A6-99D4-ACA9-671C656B60E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02390" y="4104180"/>
                  <a:ext cx="110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912CFEC0-AE4B-BD71-B9D6-E4CD5594D28F}"/>
                    </a:ext>
                  </a:extLst>
                </p14:cNvPr>
                <p14:cNvContentPartPr/>
                <p14:nvPr/>
              </p14:nvContentPartPr>
              <p14:xfrm>
                <a:off x="7714630" y="4079340"/>
                <a:ext cx="8280" cy="152640"/>
              </p14:xfrm>
            </p:contentPart>
          </mc:Choice>
          <mc:Fallback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912CFEC0-AE4B-BD71-B9D6-E4CD5594D28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08510" y="4073220"/>
                  <a:ext cx="20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73ECCB0B-EB43-CC0D-BD09-930B90B64B12}"/>
                    </a:ext>
                  </a:extLst>
                </p14:cNvPr>
                <p14:cNvContentPartPr/>
                <p14:nvPr/>
              </p14:nvContentPartPr>
              <p14:xfrm>
                <a:off x="7931710" y="4015980"/>
                <a:ext cx="100440" cy="228600"/>
              </p14:xfrm>
            </p:contentPart>
          </mc:Choice>
          <mc:Fallback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73ECCB0B-EB43-CC0D-BD09-930B90B64B1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25590" y="4009860"/>
                  <a:ext cx="1126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4AFEB811-0EDE-30D6-B9DE-2FE3694DE07D}"/>
                    </a:ext>
                  </a:extLst>
                </p14:cNvPr>
                <p14:cNvContentPartPr/>
                <p14:nvPr/>
              </p14:nvContentPartPr>
              <p14:xfrm>
                <a:off x="8099830" y="4022820"/>
                <a:ext cx="92880" cy="212400"/>
              </p14:xfrm>
            </p:contentPart>
          </mc:Choice>
          <mc:Fallback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4AFEB811-0EDE-30D6-B9DE-2FE3694DE0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93710" y="4016700"/>
                  <a:ext cx="105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22C34637-75EC-5FD3-E37F-745447F18D42}"/>
                    </a:ext>
                  </a:extLst>
                </p14:cNvPr>
                <p14:cNvContentPartPr/>
                <p14:nvPr/>
              </p14:nvContentPartPr>
              <p14:xfrm>
                <a:off x="8228350" y="4167900"/>
                <a:ext cx="66240" cy="134280"/>
              </p14:xfrm>
            </p:contentPart>
          </mc:Choice>
          <mc:Fallback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22C34637-75EC-5FD3-E37F-745447F18D4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22230" y="4161780"/>
                  <a:ext cx="78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B1CA3B00-4119-E7D9-DC20-5A054057BC2E}"/>
                    </a:ext>
                  </a:extLst>
                </p14:cNvPr>
                <p14:cNvContentPartPr/>
                <p14:nvPr/>
              </p14:nvContentPartPr>
              <p14:xfrm>
                <a:off x="8320870" y="4031820"/>
                <a:ext cx="121680" cy="214200"/>
              </p14:xfrm>
            </p:contentPart>
          </mc:Choice>
          <mc:Fallback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B1CA3B00-4119-E7D9-DC20-5A054057BC2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314750" y="4025700"/>
                  <a:ext cx="133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6FFEF8CB-DFF2-2BA6-13E7-6845F6CFBDF4}"/>
                    </a:ext>
                  </a:extLst>
                </p14:cNvPr>
                <p14:cNvContentPartPr/>
                <p14:nvPr/>
              </p14:nvContentPartPr>
              <p14:xfrm>
                <a:off x="8467750" y="4154220"/>
                <a:ext cx="128160" cy="128520"/>
              </p14:xfrm>
            </p:contentPart>
          </mc:Choice>
          <mc:Fallback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6FFEF8CB-DFF2-2BA6-13E7-6845F6CFBDF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61630" y="4148100"/>
                  <a:ext cx="140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85B2EFA8-17FE-730F-F662-A23809E337C7}"/>
                    </a:ext>
                  </a:extLst>
                </p14:cNvPr>
                <p14:cNvContentPartPr/>
                <p14:nvPr/>
              </p14:nvContentPartPr>
              <p14:xfrm>
                <a:off x="8608870" y="4124340"/>
                <a:ext cx="96480" cy="109440"/>
              </p14:xfrm>
            </p:contentPart>
          </mc:Choice>
          <mc:Fallback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85B2EFA8-17FE-730F-F662-A23809E337C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02750" y="4118220"/>
                  <a:ext cx="108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97B0F250-09F4-DB06-7F81-E1A2755B962B}"/>
                    </a:ext>
                  </a:extLst>
                </p14:cNvPr>
                <p14:cNvContentPartPr/>
                <p14:nvPr/>
              </p14:nvContentPartPr>
              <p14:xfrm>
                <a:off x="8729110" y="4153500"/>
                <a:ext cx="61200" cy="77040"/>
              </p14:xfrm>
            </p:contentPart>
          </mc:Choice>
          <mc:Fallback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97B0F250-09F4-DB06-7F81-E1A2755B962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22990" y="4147380"/>
                  <a:ext cx="73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D66FDF43-6B1F-55E2-FD95-548E7CD6A89C}"/>
                    </a:ext>
                  </a:extLst>
                </p14:cNvPr>
                <p14:cNvContentPartPr/>
                <p14:nvPr/>
              </p14:nvContentPartPr>
              <p14:xfrm>
                <a:off x="8872030" y="4136220"/>
                <a:ext cx="43200" cy="111240"/>
              </p14:xfrm>
            </p:contentPart>
          </mc:Choice>
          <mc:Fallback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D66FDF43-6B1F-55E2-FD95-548E7CD6A8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65910" y="4130100"/>
                  <a:ext cx="55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AA05F501-CCA6-BB4A-C932-81347C81BE6A}"/>
                    </a:ext>
                  </a:extLst>
                </p14:cNvPr>
                <p14:cNvContentPartPr/>
                <p14:nvPr/>
              </p14:nvContentPartPr>
              <p14:xfrm>
                <a:off x="9010630" y="4058820"/>
                <a:ext cx="119520" cy="181800"/>
              </p14:xfrm>
            </p:contentPart>
          </mc:Choice>
          <mc:Fallback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AA05F501-CCA6-BB4A-C932-81347C81BE6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004510" y="4052700"/>
                  <a:ext cx="131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252644BB-8C20-1AAB-5C6B-21872F6B0B14}"/>
                    </a:ext>
                  </a:extLst>
                </p14:cNvPr>
                <p14:cNvContentPartPr/>
                <p14:nvPr/>
              </p14:nvContentPartPr>
              <p14:xfrm>
                <a:off x="9028630" y="4160340"/>
                <a:ext cx="90720" cy="11520"/>
              </p14:xfrm>
            </p:contentPart>
          </mc:Choice>
          <mc:Fallback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252644BB-8C20-1AAB-5C6B-21872F6B0B1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22510" y="4154220"/>
                  <a:ext cx="1029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66287272-028F-3D47-5524-762AB1FFFC87}"/>
              </a:ext>
            </a:extLst>
          </p:cNvPr>
          <p:cNvGrpSpPr/>
          <p:nvPr/>
        </p:nvGrpSpPr>
        <p:grpSpPr>
          <a:xfrm>
            <a:off x="4806910" y="4527300"/>
            <a:ext cx="2376000" cy="447480"/>
            <a:chOff x="4806910" y="4527300"/>
            <a:chExt cx="237600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06F3986D-FD2E-5E1E-B100-D90FEF808A07}"/>
                    </a:ext>
                  </a:extLst>
                </p14:cNvPr>
                <p14:cNvContentPartPr/>
                <p14:nvPr/>
              </p14:nvContentPartPr>
              <p14:xfrm>
                <a:off x="4878550" y="4724820"/>
                <a:ext cx="150480" cy="7200"/>
              </p14:xfrm>
            </p:contentPart>
          </mc:Choice>
          <mc:Fallback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06F3986D-FD2E-5E1E-B100-D90FEF808A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72430" y="4718700"/>
                  <a:ext cx="162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8CA1D3E4-8D59-08F5-9C59-81D36021BDBF}"/>
                    </a:ext>
                  </a:extLst>
                </p14:cNvPr>
                <p14:cNvContentPartPr/>
                <p14:nvPr/>
              </p14:nvContentPartPr>
              <p14:xfrm>
                <a:off x="4806910" y="4811580"/>
                <a:ext cx="153720" cy="6840"/>
              </p14:xfrm>
            </p:contentPart>
          </mc:Choice>
          <mc:Fallback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8CA1D3E4-8D59-08F5-9C59-81D36021BDB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00790" y="4805460"/>
                  <a:ext cx="165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7D2CDE59-1672-D89E-5CFD-60E7BCA46173}"/>
                    </a:ext>
                  </a:extLst>
                </p14:cNvPr>
                <p14:cNvContentPartPr/>
                <p14:nvPr/>
              </p14:nvContentPartPr>
              <p14:xfrm>
                <a:off x="4918870" y="4618740"/>
                <a:ext cx="186840" cy="264960"/>
              </p14:xfrm>
            </p:contentPart>
          </mc:Choice>
          <mc:Fallback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7D2CDE59-1672-D89E-5CFD-60E7BCA4617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12750" y="4612620"/>
                  <a:ext cx="199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988DD6EB-9877-126E-1B1F-400A309524B5}"/>
                    </a:ext>
                  </a:extLst>
                </p14:cNvPr>
                <p14:cNvContentPartPr/>
                <p14:nvPr/>
              </p14:nvContentPartPr>
              <p14:xfrm>
                <a:off x="5231350" y="4636020"/>
                <a:ext cx="106200" cy="181080"/>
              </p14:xfrm>
            </p:contentPart>
          </mc:Choice>
          <mc:Fallback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988DD6EB-9877-126E-1B1F-400A309524B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25230" y="4629900"/>
                  <a:ext cx="118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C110DCA8-06CD-E8A4-CAEE-8246ADBED886}"/>
                    </a:ext>
                  </a:extLst>
                </p14:cNvPr>
                <p14:cNvContentPartPr/>
                <p14:nvPr/>
              </p14:nvContentPartPr>
              <p14:xfrm>
                <a:off x="5370310" y="4772820"/>
                <a:ext cx="266760" cy="161640"/>
              </p14:xfrm>
            </p:contentPart>
          </mc:Choice>
          <mc:Fallback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C110DCA8-06CD-E8A4-CAEE-8246ADBED88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64190" y="4766700"/>
                  <a:ext cx="27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65FBFC4B-C0BE-2440-F6D7-4AFC7F43719D}"/>
                    </a:ext>
                  </a:extLst>
                </p14:cNvPr>
                <p14:cNvContentPartPr/>
                <p14:nvPr/>
              </p14:nvContentPartPr>
              <p14:xfrm>
                <a:off x="5537710" y="4806300"/>
                <a:ext cx="145440" cy="23760"/>
              </p14:xfrm>
            </p:contentPart>
          </mc:Choice>
          <mc:Fallback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65FBFC4B-C0BE-2440-F6D7-4AFC7F43719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31590" y="4800180"/>
                  <a:ext cx="15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65C9DF80-8DC5-2829-46FA-06A3A7956B6E}"/>
                    </a:ext>
                  </a:extLst>
                </p14:cNvPr>
                <p14:cNvContentPartPr/>
                <p14:nvPr/>
              </p14:nvContentPartPr>
              <p14:xfrm>
                <a:off x="5764150" y="4747260"/>
                <a:ext cx="125640" cy="73080"/>
              </p14:xfrm>
            </p:contentPart>
          </mc:Choice>
          <mc:Fallback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65C9DF80-8DC5-2829-46FA-06A3A7956B6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58030" y="4741140"/>
                  <a:ext cx="137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7CF28840-75AD-DC34-BD6A-0B28F866C374}"/>
                    </a:ext>
                  </a:extLst>
                </p14:cNvPr>
                <p14:cNvContentPartPr/>
                <p14:nvPr/>
              </p14:nvContentPartPr>
              <p14:xfrm>
                <a:off x="6002830" y="4527300"/>
                <a:ext cx="997200" cy="385200"/>
              </p14:xfrm>
            </p:contentPart>
          </mc:Choice>
          <mc:Fallback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7CF28840-75AD-DC34-BD6A-0B28F866C37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96710" y="4521180"/>
                  <a:ext cx="10094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F7CBD491-E0E1-4EFA-785E-CD768B2DF34B}"/>
                    </a:ext>
                  </a:extLst>
                </p14:cNvPr>
                <p14:cNvContentPartPr/>
                <p14:nvPr/>
              </p14:nvContentPartPr>
              <p14:xfrm>
                <a:off x="6270310" y="4707660"/>
                <a:ext cx="100440" cy="189720"/>
              </p14:xfrm>
            </p:contentPart>
          </mc:Choice>
          <mc:Fallback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F7CBD491-E0E1-4EFA-785E-CD768B2DF34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64190" y="4701540"/>
                  <a:ext cx="112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0767B5B4-5996-6758-C393-598B37786DD0}"/>
                    </a:ext>
                  </a:extLst>
                </p14:cNvPr>
                <p14:cNvContentPartPr/>
                <p14:nvPr/>
              </p14:nvContentPartPr>
              <p14:xfrm>
                <a:off x="6436990" y="4845540"/>
                <a:ext cx="35280" cy="112320"/>
              </p14:xfrm>
            </p:contentPart>
          </mc:Choice>
          <mc:Fallback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0767B5B4-5996-6758-C393-598B37786DD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0870" y="4839420"/>
                  <a:ext cx="47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8192DE81-A3BE-6457-46F8-B0D5D51D8217}"/>
                    </a:ext>
                  </a:extLst>
                </p14:cNvPr>
                <p14:cNvContentPartPr/>
                <p14:nvPr/>
              </p14:nvContentPartPr>
              <p14:xfrm>
                <a:off x="6413590" y="4631700"/>
                <a:ext cx="109800" cy="106920"/>
              </p14:xfrm>
            </p:contentPart>
          </mc:Choice>
          <mc:Fallback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8192DE81-A3BE-6457-46F8-B0D5D51D821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7470" y="4625580"/>
                  <a:ext cx="122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8FA38BBF-5E70-2467-59A8-65E84FEF969B}"/>
                    </a:ext>
                  </a:extLst>
                </p14:cNvPr>
                <p14:cNvContentPartPr/>
                <p14:nvPr/>
              </p14:nvContentPartPr>
              <p14:xfrm>
                <a:off x="6567670" y="4768140"/>
                <a:ext cx="78120" cy="5400"/>
              </p14:xfrm>
            </p:contentPart>
          </mc:Choice>
          <mc:Fallback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8FA38BBF-5E70-2467-59A8-65E84FEF969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61550" y="4762020"/>
                  <a:ext cx="903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3B2BA9BF-0B37-4DB8-D9C9-13EE86A47A87}"/>
                    </a:ext>
                  </a:extLst>
                </p14:cNvPr>
                <p14:cNvContentPartPr/>
                <p14:nvPr/>
              </p14:nvContentPartPr>
              <p14:xfrm>
                <a:off x="6567670" y="4732500"/>
                <a:ext cx="46080" cy="143640"/>
              </p14:xfrm>
            </p:contentPart>
          </mc:Choice>
          <mc:Fallback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3B2BA9BF-0B37-4DB8-D9C9-13EE86A47A8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61550" y="4726380"/>
                  <a:ext cx="58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9D3AF495-2B21-CBED-74A4-CE525FDAC112}"/>
                    </a:ext>
                  </a:extLst>
                </p14:cNvPr>
                <p14:cNvContentPartPr/>
                <p14:nvPr/>
              </p14:nvContentPartPr>
              <p14:xfrm>
                <a:off x="6670990" y="4705500"/>
                <a:ext cx="104400" cy="183960"/>
              </p14:xfrm>
            </p:contentPart>
          </mc:Choice>
          <mc:Fallback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9D3AF495-2B21-CBED-74A4-CE525FDAC11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64870" y="4699380"/>
                  <a:ext cx="116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F17E2008-6E4B-D503-D263-851497506359}"/>
                    </a:ext>
                  </a:extLst>
                </p14:cNvPr>
                <p14:cNvContentPartPr/>
                <p14:nvPr/>
              </p14:nvContentPartPr>
              <p14:xfrm>
                <a:off x="6829750" y="4849860"/>
                <a:ext cx="117720" cy="124920"/>
              </p14:xfrm>
            </p:contentPart>
          </mc:Choice>
          <mc:Fallback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F17E2008-6E4B-D503-D263-85149750635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23630" y="4843740"/>
                  <a:ext cx="129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50F5018C-B47F-0F36-C69A-06808203D3D5}"/>
                    </a:ext>
                  </a:extLst>
                </p14:cNvPr>
                <p14:cNvContentPartPr/>
                <p14:nvPr/>
              </p14:nvContentPartPr>
              <p14:xfrm>
                <a:off x="6821110" y="4650780"/>
                <a:ext cx="132840" cy="96840"/>
              </p14:xfrm>
            </p:contentPart>
          </mc:Choice>
          <mc:Fallback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50F5018C-B47F-0F36-C69A-06808203D3D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14990" y="4644660"/>
                  <a:ext cx="145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1D77E02F-57C2-5E51-A920-FF561BE0B52C}"/>
                    </a:ext>
                  </a:extLst>
                </p14:cNvPr>
                <p14:cNvContentPartPr/>
                <p14:nvPr/>
              </p14:nvContentPartPr>
              <p14:xfrm>
                <a:off x="7057630" y="4831140"/>
                <a:ext cx="91800" cy="11880"/>
              </p14:xfrm>
            </p:contentPart>
          </mc:Choice>
          <mc:Fallback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1D77E02F-57C2-5E51-A920-FF561BE0B5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51510" y="4825020"/>
                  <a:ext cx="104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BB2865D4-06F9-4763-F194-ECD58CBDE487}"/>
                    </a:ext>
                  </a:extLst>
                </p14:cNvPr>
                <p14:cNvContentPartPr/>
                <p14:nvPr/>
              </p14:nvContentPartPr>
              <p14:xfrm>
                <a:off x="7075270" y="4893420"/>
                <a:ext cx="107640" cy="11520"/>
              </p14:xfrm>
            </p:contentPart>
          </mc:Choice>
          <mc:Fallback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BB2865D4-06F9-4763-F194-ECD58CBDE48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69150" y="4887300"/>
                  <a:ext cx="11988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FA22C8A8-FFBD-4E7A-2252-B82B9A97A905}"/>
                  </a:ext>
                </a:extLst>
              </p14:cNvPr>
              <p14:cNvContentPartPr/>
              <p14:nvPr/>
            </p14:nvContentPartPr>
            <p14:xfrm>
              <a:off x="873910" y="3645300"/>
              <a:ext cx="360" cy="360"/>
            </p14:xfrm>
          </p:contentPart>
        </mc:Choice>
        <mc:Fallback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FA22C8A8-FFBD-4E7A-2252-B82B9A97A90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67790" y="363918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71C03793-DF4B-373D-F6E0-3A98C365B36B}"/>
              </a:ext>
            </a:extLst>
          </p:cNvPr>
          <p:cNvGrpSpPr/>
          <p:nvPr/>
        </p:nvGrpSpPr>
        <p:grpSpPr>
          <a:xfrm>
            <a:off x="119350" y="3718020"/>
            <a:ext cx="998280" cy="507960"/>
            <a:chOff x="119350" y="3718020"/>
            <a:chExt cx="99828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01441FB4-C1EF-A08E-DE26-C220168278C2}"/>
                    </a:ext>
                  </a:extLst>
                </p14:cNvPr>
                <p14:cNvContentPartPr/>
                <p14:nvPr/>
              </p14:nvContentPartPr>
              <p14:xfrm>
                <a:off x="119350" y="3830700"/>
                <a:ext cx="96120" cy="239760"/>
              </p14:xfrm>
            </p:contentPart>
          </mc:Choice>
          <mc:Fallback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01441FB4-C1EF-A08E-DE26-C220168278C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3230" y="3824580"/>
                  <a:ext cx="108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9D4EBEB8-AF65-DDB8-8D9D-2529AF28E2BD}"/>
                    </a:ext>
                  </a:extLst>
                </p14:cNvPr>
                <p14:cNvContentPartPr/>
                <p14:nvPr/>
              </p14:nvContentPartPr>
              <p14:xfrm>
                <a:off x="265870" y="3976500"/>
                <a:ext cx="31320" cy="120240"/>
              </p14:xfrm>
            </p:contentPart>
          </mc:Choice>
          <mc:Fallback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9D4EBEB8-AF65-DDB8-8D9D-2529AF28E2B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59750" y="3970380"/>
                  <a:ext cx="43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FA602A4F-5862-BE33-60F9-9457F75CFFCC}"/>
                    </a:ext>
                  </a:extLst>
                </p14:cNvPr>
                <p14:cNvContentPartPr/>
                <p14:nvPr/>
              </p14:nvContentPartPr>
              <p14:xfrm>
                <a:off x="332830" y="3921420"/>
                <a:ext cx="50760" cy="3240"/>
              </p14:xfrm>
            </p:contentPart>
          </mc:Choice>
          <mc:Fallback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FA602A4F-5862-BE33-60F9-9457F75CFFC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6710" y="3915300"/>
                  <a:ext cx="630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FAA83AD4-4A1A-9D85-D5DC-6BE0AD11A582}"/>
                    </a:ext>
                  </a:extLst>
                </p14:cNvPr>
                <p14:cNvContentPartPr/>
                <p14:nvPr/>
              </p14:nvContentPartPr>
              <p14:xfrm>
                <a:off x="311230" y="3992340"/>
                <a:ext cx="97560" cy="19080"/>
              </p14:xfrm>
            </p:contentPart>
          </mc:Choice>
          <mc:Fallback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FAA83AD4-4A1A-9D85-D5DC-6BE0AD11A58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5110" y="3986220"/>
                  <a:ext cx="109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014A039E-5673-5642-EF7E-DD9A84D35123}"/>
                    </a:ext>
                  </a:extLst>
                </p14:cNvPr>
                <p14:cNvContentPartPr/>
                <p14:nvPr/>
              </p14:nvContentPartPr>
              <p14:xfrm>
                <a:off x="512470" y="3718020"/>
                <a:ext cx="126000" cy="161280"/>
              </p14:xfrm>
            </p:contentPart>
          </mc:Choice>
          <mc:Fallback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014A039E-5673-5642-EF7E-DD9A84D3512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6350" y="3711900"/>
                  <a:ext cx="13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FAEC5330-AF3D-5CD9-4940-253DFE0FE3A9}"/>
                    </a:ext>
                  </a:extLst>
                </p14:cNvPr>
                <p14:cNvContentPartPr/>
                <p14:nvPr/>
              </p14:nvContentPartPr>
              <p14:xfrm>
                <a:off x="685270" y="3801540"/>
                <a:ext cx="72000" cy="87840"/>
              </p14:xfrm>
            </p:contentPart>
          </mc:Choice>
          <mc:Fallback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FAEC5330-AF3D-5CD9-4940-253DFE0FE3A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79150" y="3795420"/>
                  <a:ext cx="84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356C7853-C408-B801-5B9D-477DB9939F44}"/>
                    </a:ext>
                  </a:extLst>
                </p14:cNvPr>
                <p14:cNvContentPartPr/>
                <p14:nvPr/>
              </p14:nvContentPartPr>
              <p14:xfrm>
                <a:off x="871750" y="3725220"/>
                <a:ext cx="30240" cy="91440"/>
              </p14:xfrm>
            </p:contentPart>
          </mc:Choice>
          <mc:Fallback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356C7853-C408-B801-5B9D-477DB9939F4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5630" y="3719100"/>
                  <a:ext cx="424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A699FCC2-2AD4-6E69-19B1-13A1945F89DB}"/>
                    </a:ext>
                  </a:extLst>
                </p14:cNvPr>
                <p14:cNvContentPartPr/>
                <p14:nvPr/>
              </p14:nvContentPartPr>
              <p14:xfrm>
                <a:off x="500950" y="3919980"/>
                <a:ext cx="503640" cy="92880"/>
              </p14:xfrm>
            </p:contentPart>
          </mc:Choice>
          <mc:Fallback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A699FCC2-2AD4-6E69-19B1-13A1945F89D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4830" y="3913860"/>
                  <a:ext cx="515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1B5193C9-8900-5E2F-2085-305E35EA8962}"/>
                    </a:ext>
                  </a:extLst>
                </p14:cNvPr>
                <p14:cNvContentPartPr/>
                <p14:nvPr/>
              </p14:nvContentPartPr>
              <p14:xfrm>
                <a:off x="572590" y="4115100"/>
                <a:ext cx="126000" cy="110880"/>
              </p14:xfrm>
            </p:contentPart>
          </mc:Choice>
          <mc:Fallback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1B5193C9-8900-5E2F-2085-305E35EA896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66470" y="4108980"/>
                  <a:ext cx="138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2B9FFA45-2A08-0297-EC05-FA998A6951FD}"/>
                    </a:ext>
                  </a:extLst>
                </p14:cNvPr>
                <p14:cNvContentPartPr/>
                <p14:nvPr/>
              </p14:nvContentPartPr>
              <p14:xfrm>
                <a:off x="756550" y="4119420"/>
                <a:ext cx="6120" cy="77040"/>
              </p14:xfrm>
            </p:contentPart>
          </mc:Choice>
          <mc:Fallback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2B9FFA45-2A08-0297-EC05-FA998A6951F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0430" y="4113300"/>
                  <a:ext cx="18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E3753B0D-4655-2474-94FF-4B20CD5253AB}"/>
                    </a:ext>
                  </a:extLst>
                </p14:cNvPr>
                <p14:cNvContentPartPr/>
                <p14:nvPr/>
              </p14:nvContentPartPr>
              <p14:xfrm>
                <a:off x="738550" y="4106100"/>
                <a:ext cx="139320" cy="61200"/>
              </p14:xfrm>
            </p:contentPart>
          </mc:Choice>
          <mc:Fallback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E3753B0D-4655-2474-94FF-4B20CD5253A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2430" y="4099980"/>
                  <a:ext cx="151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73B96926-495B-E5A0-EFCF-362CB75D1361}"/>
                    </a:ext>
                  </a:extLst>
                </p14:cNvPr>
                <p14:cNvContentPartPr/>
                <p14:nvPr/>
              </p14:nvContentPartPr>
              <p14:xfrm>
                <a:off x="904510" y="4030860"/>
                <a:ext cx="213120" cy="129240"/>
              </p14:xfrm>
            </p:contentPart>
          </mc:Choice>
          <mc:Fallback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73B96926-495B-E5A0-EFCF-362CB75D136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98390" y="4024740"/>
                  <a:ext cx="2253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7D94CB0F-3533-84F5-ACEC-83E7713DEBF5}"/>
              </a:ext>
            </a:extLst>
          </p:cNvPr>
          <p:cNvGrpSpPr/>
          <p:nvPr/>
        </p:nvGrpSpPr>
        <p:grpSpPr>
          <a:xfrm>
            <a:off x="7407910" y="4419660"/>
            <a:ext cx="997920" cy="432720"/>
            <a:chOff x="7407910" y="4419660"/>
            <a:chExt cx="997920" cy="43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6610724C-6720-0397-7021-ECC0FCA8F7B2}"/>
                    </a:ext>
                  </a:extLst>
                </p14:cNvPr>
                <p14:cNvContentPartPr/>
                <p14:nvPr/>
              </p14:nvContentPartPr>
              <p14:xfrm>
                <a:off x="7407910" y="4613340"/>
                <a:ext cx="12960" cy="231120"/>
              </p14:xfrm>
            </p:contentPart>
          </mc:Choice>
          <mc:Fallback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6610724C-6720-0397-7021-ECC0FCA8F7B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01790" y="4607220"/>
                  <a:ext cx="25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43C3073C-F59A-B411-173E-0D9AA000B62B}"/>
                    </a:ext>
                  </a:extLst>
                </p14:cNvPr>
                <p14:cNvContentPartPr/>
                <p14:nvPr/>
              </p14:nvContentPartPr>
              <p14:xfrm>
                <a:off x="7496470" y="4786140"/>
                <a:ext cx="7200" cy="30600"/>
              </p14:xfrm>
            </p:contentPart>
          </mc:Choice>
          <mc:Fallback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43C3073C-F59A-B411-173E-0D9AA000B62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490350" y="4780020"/>
                  <a:ext cx="19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F3A59334-0ABC-4323-F79F-29EBC6427E7E}"/>
                    </a:ext>
                  </a:extLst>
                </p14:cNvPr>
                <p14:cNvContentPartPr/>
                <p14:nvPr/>
              </p14:nvContentPartPr>
              <p14:xfrm>
                <a:off x="7554430" y="4598940"/>
                <a:ext cx="110160" cy="188280"/>
              </p14:xfrm>
            </p:contentPart>
          </mc:Choice>
          <mc:Fallback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F3A59334-0ABC-4323-F79F-29EBC6427E7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48310" y="4592820"/>
                  <a:ext cx="122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35C6D2A2-ECAC-F46A-4215-69F8ED2A88ED}"/>
                    </a:ext>
                  </a:extLst>
                </p14:cNvPr>
                <p14:cNvContentPartPr/>
                <p14:nvPr/>
              </p14:nvContentPartPr>
              <p14:xfrm>
                <a:off x="7720390" y="4702620"/>
                <a:ext cx="138240" cy="149760"/>
              </p14:xfrm>
            </p:contentPart>
          </mc:Choice>
          <mc:Fallback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35C6D2A2-ECAC-F46A-4215-69F8ED2A88E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14270" y="4696500"/>
                  <a:ext cx="150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6D361F6C-AC0E-F02E-D253-5E47A6BE7869}"/>
                    </a:ext>
                  </a:extLst>
                </p14:cNvPr>
                <p14:cNvContentPartPr/>
                <p14:nvPr/>
              </p14:nvContentPartPr>
              <p14:xfrm>
                <a:off x="7717150" y="4683540"/>
                <a:ext cx="116640" cy="120600"/>
              </p14:xfrm>
            </p:contentPart>
          </mc:Choice>
          <mc:Fallback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6D361F6C-AC0E-F02E-D253-5E47A6BE786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711030" y="4677420"/>
                  <a:ext cx="128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DD9F7BE5-8BFC-2B62-D3D0-B773929FDB17}"/>
                    </a:ext>
                  </a:extLst>
                </p14:cNvPr>
                <p14:cNvContentPartPr/>
                <p14:nvPr/>
              </p14:nvContentPartPr>
              <p14:xfrm>
                <a:off x="7885630" y="4634940"/>
                <a:ext cx="18360" cy="166320"/>
              </p14:xfrm>
            </p:contentPart>
          </mc:Choice>
          <mc:Fallback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DD9F7BE5-8BFC-2B62-D3D0-B773929FDB1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879510" y="4628820"/>
                  <a:ext cx="30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92504006-92E7-ADD1-7368-A88B41A602D1}"/>
                    </a:ext>
                  </a:extLst>
                </p14:cNvPr>
                <p14:cNvContentPartPr/>
                <p14:nvPr/>
              </p14:nvContentPartPr>
              <p14:xfrm>
                <a:off x="7989670" y="4660860"/>
                <a:ext cx="126360" cy="147960"/>
              </p14:xfrm>
            </p:contentPart>
          </mc:Choice>
          <mc:Fallback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92504006-92E7-ADD1-7368-A88B41A602D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983550" y="4654740"/>
                  <a:ext cx="138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24655C41-E541-45A1-89F7-A8E282B01FE7}"/>
                    </a:ext>
                  </a:extLst>
                </p14:cNvPr>
                <p14:cNvContentPartPr/>
                <p14:nvPr/>
              </p14:nvContentPartPr>
              <p14:xfrm>
                <a:off x="8109910" y="4490220"/>
                <a:ext cx="109800" cy="2520"/>
              </p14:xfrm>
            </p:contentPart>
          </mc:Choice>
          <mc:Fallback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24655C41-E541-45A1-89F7-A8E282B01FE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103790" y="4484100"/>
                  <a:ext cx="1220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BCBD27D3-9100-9698-9BBF-AEE7EAC7B580}"/>
                    </a:ext>
                  </a:extLst>
                </p14:cNvPr>
                <p14:cNvContentPartPr/>
                <p14:nvPr/>
              </p14:nvContentPartPr>
              <p14:xfrm>
                <a:off x="8244190" y="4451700"/>
                <a:ext cx="133200" cy="175320"/>
              </p14:xfrm>
            </p:contentPart>
          </mc:Choice>
          <mc:Fallback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BCBD27D3-9100-9698-9BBF-AEE7EAC7B58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38070" y="4445580"/>
                  <a:ext cx="145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6DF99254-47D0-E7E9-61D9-97F2023EC135}"/>
                    </a:ext>
                  </a:extLst>
                </p14:cNvPr>
                <p14:cNvContentPartPr/>
                <p14:nvPr/>
              </p14:nvContentPartPr>
              <p14:xfrm>
                <a:off x="8277310" y="4419660"/>
                <a:ext cx="128520" cy="30960"/>
              </p14:xfrm>
            </p:contentPart>
          </mc:Choice>
          <mc:Fallback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6DF99254-47D0-E7E9-61D9-97F2023EC13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71190" y="4413540"/>
                  <a:ext cx="14076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FBCBF505-BF12-59B1-5FA2-9DA40C558B83}"/>
              </a:ext>
            </a:extLst>
          </p:cNvPr>
          <p:cNvGrpSpPr/>
          <p:nvPr/>
        </p:nvGrpSpPr>
        <p:grpSpPr>
          <a:xfrm>
            <a:off x="8625790" y="4573020"/>
            <a:ext cx="266040" cy="260640"/>
            <a:chOff x="8625790" y="4573020"/>
            <a:chExt cx="26604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E72339E2-5A21-6EE1-F4B2-1AB7F15925E1}"/>
                    </a:ext>
                  </a:extLst>
                </p14:cNvPr>
                <p14:cNvContentPartPr/>
                <p14:nvPr/>
              </p14:nvContentPartPr>
              <p14:xfrm>
                <a:off x="8729470" y="4607220"/>
                <a:ext cx="43920" cy="226440"/>
              </p14:xfrm>
            </p:contentPart>
          </mc:Choice>
          <mc:Fallback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E72339E2-5A21-6EE1-F4B2-1AB7F15925E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23350" y="4601100"/>
                  <a:ext cx="56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6FE5494C-8BE7-6C0D-145F-050DF08DA372}"/>
                    </a:ext>
                  </a:extLst>
                </p14:cNvPr>
                <p14:cNvContentPartPr/>
                <p14:nvPr/>
              </p14:nvContentPartPr>
              <p14:xfrm>
                <a:off x="8625790" y="4573020"/>
                <a:ext cx="266040" cy="56880"/>
              </p14:xfrm>
            </p:contentPart>
          </mc:Choice>
          <mc:Fallback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6FE5494C-8BE7-6C0D-145F-050DF08DA37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619670" y="4566900"/>
                  <a:ext cx="2782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275B76A6-8A2C-5333-04A5-CD8F3CC7D2D3}"/>
              </a:ext>
            </a:extLst>
          </p:cNvPr>
          <p:cNvGrpSpPr/>
          <p:nvPr/>
        </p:nvGrpSpPr>
        <p:grpSpPr>
          <a:xfrm>
            <a:off x="2702710" y="3614140"/>
            <a:ext cx="1892160" cy="1450640"/>
            <a:chOff x="2702710" y="3614140"/>
            <a:chExt cx="1892160" cy="14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93EAB4F-60EF-0E42-1644-C6697BBA4998}"/>
                    </a:ext>
                  </a:extLst>
                </p14:cNvPr>
                <p14:cNvContentPartPr/>
                <p14:nvPr/>
              </p14:nvContentPartPr>
              <p14:xfrm>
                <a:off x="3786310" y="4135780"/>
                <a:ext cx="426960" cy="247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93EAB4F-60EF-0E42-1644-C6697BBA499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780190" y="4129660"/>
                  <a:ext cx="439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05ED86D-25A9-4027-85EB-D5751F43F4F9}"/>
                    </a:ext>
                  </a:extLst>
                </p14:cNvPr>
                <p14:cNvContentPartPr/>
                <p14:nvPr/>
              </p14:nvContentPartPr>
              <p14:xfrm>
                <a:off x="4114990" y="4298500"/>
                <a:ext cx="101520" cy="141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05ED86D-25A9-4027-85EB-D5751F43F4F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108870" y="4292380"/>
                  <a:ext cx="113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4F9CE6-85CD-9485-58F5-FB9187A6E374}"/>
                    </a:ext>
                  </a:extLst>
                </p14:cNvPr>
                <p14:cNvContentPartPr/>
                <p14:nvPr/>
              </p14:nvContentPartPr>
              <p14:xfrm>
                <a:off x="4301110" y="4401100"/>
                <a:ext cx="132840" cy="169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4F9CE6-85CD-9485-58F5-FB9187A6E37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294990" y="4394980"/>
                  <a:ext cx="145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F9BC43-A8FD-22F5-E668-7069111325BE}"/>
                    </a:ext>
                  </a:extLst>
                </p14:cNvPr>
                <p14:cNvContentPartPr/>
                <p14:nvPr/>
              </p14:nvContentPartPr>
              <p14:xfrm>
                <a:off x="4500910" y="4519180"/>
                <a:ext cx="93960" cy="1080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F9BC43-A8FD-22F5-E668-7069111325B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494790" y="4513060"/>
                  <a:ext cx="106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BE6FFE-BD21-DD70-0E5C-429944D5EA58}"/>
                    </a:ext>
                  </a:extLst>
                </p14:cNvPr>
                <p14:cNvContentPartPr/>
                <p14:nvPr/>
              </p14:nvContentPartPr>
              <p14:xfrm>
                <a:off x="4262230" y="4355020"/>
                <a:ext cx="144360" cy="33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BE6FFE-BD21-DD70-0E5C-429944D5EA5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56110" y="4348900"/>
                  <a:ext cx="156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479A6A8-7DA0-C5F0-B310-759E1259F0C0}"/>
                    </a:ext>
                  </a:extLst>
                </p14:cNvPr>
                <p14:cNvContentPartPr/>
                <p14:nvPr/>
              </p14:nvContentPartPr>
              <p14:xfrm>
                <a:off x="4393630" y="4302100"/>
                <a:ext cx="78120" cy="119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479A6A8-7DA0-C5F0-B310-759E1259F0C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387510" y="4295980"/>
                  <a:ext cx="90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4EE3720-FC37-D053-FBE8-675E3FFD67C4}"/>
                    </a:ext>
                  </a:extLst>
                </p14:cNvPr>
                <p14:cNvContentPartPr/>
                <p14:nvPr/>
              </p14:nvContentPartPr>
              <p14:xfrm>
                <a:off x="3259630" y="4389940"/>
                <a:ext cx="17640" cy="121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4EE3720-FC37-D053-FBE8-675E3FFD67C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253510" y="4383820"/>
                  <a:ext cx="29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5782EE8-A96F-4C31-8AC5-28CBE90DDF98}"/>
                    </a:ext>
                  </a:extLst>
                </p14:cNvPr>
                <p14:cNvContentPartPr/>
                <p14:nvPr/>
              </p14:nvContentPartPr>
              <p14:xfrm>
                <a:off x="3145150" y="4479580"/>
                <a:ext cx="437760" cy="302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5782EE8-A96F-4C31-8AC5-28CBE90DDF9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139030" y="4473460"/>
                  <a:ext cx="450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8198DE-FF30-BD82-71C5-C126135CA6D9}"/>
                    </a:ext>
                  </a:extLst>
                </p14:cNvPr>
                <p14:cNvContentPartPr/>
                <p14:nvPr/>
              </p14:nvContentPartPr>
              <p14:xfrm>
                <a:off x="3276190" y="4585780"/>
                <a:ext cx="126000" cy="91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8198DE-FF30-BD82-71C5-C126135CA6D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70070" y="4579660"/>
                  <a:ext cx="138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FEC66AB-E71A-BFE2-9856-01B1D2535C43}"/>
                    </a:ext>
                  </a:extLst>
                </p14:cNvPr>
                <p14:cNvContentPartPr/>
                <p14:nvPr/>
              </p14:nvContentPartPr>
              <p14:xfrm>
                <a:off x="3284470" y="4586140"/>
                <a:ext cx="97560" cy="69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FEC66AB-E71A-BFE2-9856-01B1D2535C4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78350" y="4580020"/>
                  <a:ext cx="109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3270D1F-989B-20D2-F5D7-31863EB8F0A3}"/>
                    </a:ext>
                  </a:extLst>
                </p14:cNvPr>
                <p14:cNvContentPartPr/>
                <p14:nvPr/>
              </p14:nvContentPartPr>
              <p14:xfrm>
                <a:off x="3564550" y="4371220"/>
                <a:ext cx="36000" cy="46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3270D1F-989B-20D2-F5D7-31863EB8F0A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58430" y="4365100"/>
                  <a:ext cx="48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ABD0FE0-199D-57A5-5E68-EB86C500FD34}"/>
                    </a:ext>
                  </a:extLst>
                </p14:cNvPr>
                <p14:cNvContentPartPr/>
                <p14:nvPr/>
              </p14:nvContentPartPr>
              <p14:xfrm>
                <a:off x="3489670" y="4466260"/>
                <a:ext cx="33120" cy="42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ABD0FE0-199D-57A5-5E68-EB86C500FD3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483550" y="4460140"/>
                  <a:ext cx="45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730C9A8-2C8F-4DC4-FAE3-228EADFDCB53}"/>
                    </a:ext>
                  </a:extLst>
                </p14:cNvPr>
                <p14:cNvContentPartPr/>
                <p14:nvPr/>
              </p14:nvContentPartPr>
              <p14:xfrm>
                <a:off x="3432070" y="4531780"/>
                <a:ext cx="28080" cy="17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730C9A8-2C8F-4DC4-FAE3-228EADFDCB5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425950" y="4525660"/>
                  <a:ext cx="40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81A7DF-E790-9108-A430-F1AD1F384C14}"/>
                    </a:ext>
                  </a:extLst>
                </p14:cNvPr>
                <p14:cNvContentPartPr/>
                <p14:nvPr/>
              </p14:nvContentPartPr>
              <p14:xfrm>
                <a:off x="3075310" y="3614140"/>
                <a:ext cx="366840" cy="240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81A7DF-E790-9108-A430-F1AD1F384C1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69190" y="3608020"/>
                  <a:ext cx="379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297FBD-3036-5E0A-A20A-43CE6FE873D1}"/>
                    </a:ext>
                  </a:extLst>
                </p14:cNvPr>
                <p14:cNvContentPartPr/>
                <p14:nvPr/>
              </p14:nvContentPartPr>
              <p14:xfrm>
                <a:off x="3199870" y="3694060"/>
                <a:ext cx="133920" cy="91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8297FBD-3036-5E0A-A20A-43CE6FE873D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193750" y="3687940"/>
                  <a:ext cx="146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11B60DF-71D1-C3CE-56A7-958A8282968E}"/>
                    </a:ext>
                  </a:extLst>
                </p14:cNvPr>
                <p14:cNvContentPartPr/>
                <p14:nvPr/>
              </p14:nvContentPartPr>
              <p14:xfrm>
                <a:off x="3192670" y="3682540"/>
                <a:ext cx="128880" cy="94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11B60DF-71D1-C3CE-56A7-958A8282968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86550" y="3676420"/>
                  <a:ext cx="141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5563204-F674-426E-DF4A-1C721772E350}"/>
                    </a:ext>
                  </a:extLst>
                </p14:cNvPr>
                <p14:cNvContentPartPr/>
                <p14:nvPr/>
              </p14:nvContentPartPr>
              <p14:xfrm>
                <a:off x="3240550" y="3874420"/>
                <a:ext cx="7200" cy="85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5563204-F674-426E-DF4A-1C721772E35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34430" y="3868300"/>
                  <a:ext cx="19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70C1DA-9F42-8EC8-189C-30AD82C39E31}"/>
                    </a:ext>
                  </a:extLst>
                </p14:cNvPr>
                <p14:cNvContentPartPr/>
                <p14:nvPr/>
              </p14:nvContentPartPr>
              <p14:xfrm>
                <a:off x="3240550" y="4133980"/>
                <a:ext cx="5040" cy="100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70C1DA-9F42-8EC8-189C-30AD82C39E3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234430" y="4127860"/>
                  <a:ext cx="17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EE29705-B251-E8B9-FC40-8E289D2A9CF5}"/>
                    </a:ext>
                  </a:extLst>
                </p14:cNvPr>
                <p14:cNvContentPartPr/>
                <p14:nvPr/>
              </p14:nvContentPartPr>
              <p14:xfrm>
                <a:off x="3433870" y="3805300"/>
                <a:ext cx="51120" cy="42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EE29705-B251-E8B9-FC40-8E289D2A9CF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427750" y="3799180"/>
                  <a:ext cx="63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B0CEA5-9D92-6A39-1A97-EE6F3F229500}"/>
                    </a:ext>
                  </a:extLst>
                </p14:cNvPr>
                <p14:cNvContentPartPr/>
                <p14:nvPr/>
              </p14:nvContentPartPr>
              <p14:xfrm>
                <a:off x="3563470" y="3905020"/>
                <a:ext cx="33840" cy="37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B0CEA5-9D92-6A39-1A97-EE6F3F22950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557350" y="3898900"/>
                  <a:ext cx="46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627DF7-17B3-3C09-7A9C-5C3A684ED5AD}"/>
                    </a:ext>
                  </a:extLst>
                </p14:cNvPr>
                <p14:cNvContentPartPr/>
                <p14:nvPr/>
              </p14:nvContentPartPr>
              <p14:xfrm>
                <a:off x="3659230" y="4001860"/>
                <a:ext cx="57240" cy="40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627DF7-17B3-3C09-7A9C-5C3A684ED5A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653110" y="3995740"/>
                  <a:ext cx="69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A117285-CAF2-7609-AE8C-3F084CD5DA95}"/>
                    </a:ext>
                  </a:extLst>
                </p14:cNvPr>
                <p14:cNvContentPartPr/>
                <p14:nvPr/>
              </p14:nvContentPartPr>
              <p14:xfrm>
                <a:off x="3771190" y="4090780"/>
                <a:ext cx="22320" cy="25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A117285-CAF2-7609-AE8C-3F084CD5DA9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765070" y="4084660"/>
                  <a:ext cx="34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67C0E4-5DD7-599E-43A7-D28807CFF9DA}"/>
                    </a:ext>
                  </a:extLst>
                </p14:cNvPr>
                <p14:cNvContentPartPr/>
                <p14:nvPr/>
              </p14:nvContentPartPr>
              <p14:xfrm>
                <a:off x="3739510" y="4109860"/>
                <a:ext cx="68760" cy="56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67C0E4-5DD7-599E-43A7-D28807CFF9D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733390" y="4103740"/>
                  <a:ext cx="81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F22C8E9-3D2A-CC15-B41A-E48097EC13F3}"/>
                    </a:ext>
                  </a:extLst>
                </p14:cNvPr>
                <p14:cNvContentPartPr/>
                <p14:nvPr/>
              </p14:nvContentPartPr>
              <p14:xfrm>
                <a:off x="3644830" y="4242340"/>
                <a:ext cx="39240" cy="47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F22C8E9-3D2A-CC15-B41A-E48097EC13F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38710" y="4236220"/>
                  <a:ext cx="51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6F2F754-641E-79A3-AFBD-A597FE2F4B40}"/>
                    </a:ext>
                  </a:extLst>
                </p14:cNvPr>
                <p14:cNvContentPartPr/>
                <p14:nvPr/>
              </p14:nvContentPartPr>
              <p14:xfrm>
                <a:off x="3590110" y="4040020"/>
                <a:ext cx="133200" cy="171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6F2F754-641E-79A3-AFBD-A597FE2F4B4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583990" y="4033900"/>
                  <a:ext cx="145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FB5D1A-2749-A481-AF18-FEB61334C6DB}"/>
                    </a:ext>
                  </a:extLst>
                </p14:cNvPr>
                <p14:cNvContentPartPr/>
                <p14:nvPr/>
              </p14:nvContentPartPr>
              <p14:xfrm>
                <a:off x="2803150" y="3711340"/>
                <a:ext cx="3960" cy="124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FB5D1A-2749-A481-AF18-FEB61334C6D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797030" y="3705220"/>
                  <a:ext cx="16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98D447A-1DF7-A4B7-E3C3-ED4209FDA0D8}"/>
                    </a:ext>
                  </a:extLst>
                </p14:cNvPr>
                <p14:cNvContentPartPr/>
                <p14:nvPr/>
              </p14:nvContentPartPr>
              <p14:xfrm>
                <a:off x="2717470" y="3735820"/>
                <a:ext cx="11772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98D447A-1DF7-A4B7-E3C3-ED4209FDA0D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711350" y="3729700"/>
                  <a:ext cx="129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AAB48F-D5F3-18B5-D08B-BC87F70423EE}"/>
                    </a:ext>
                  </a:extLst>
                </p14:cNvPr>
                <p14:cNvContentPartPr/>
                <p14:nvPr/>
              </p14:nvContentPartPr>
              <p14:xfrm>
                <a:off x="2702710" y="3869020"/>
                <a:ext cx="109800" cy="9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AAB48F-D5F3-18B5-D08B-BC87F70423E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96590" y="3862900"/>
                  <a:ext cx="122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F381E95-260D-E99A-EAB7-C3B857805558}"/>
                    </a:ext>
                  </a:extLst>
                </p14:cNvPr>
                <p14:cNvContentPartPr/>
                <p14:nvPr/>
              </p14:nvContentPartPr>
              <p14:xfrm>
                <a:off x="2771110" y="3890620"/>
                <a:ext cx="136440" cy="1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F381E95-260D-E99A-EAB7-C3B85780555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764990" y="3884500"/>
                  <a:ext cx="1486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7EF067C-75A8-550D-32CE-6BA8C2717410}"/>
                    </a:ext>
                  </a:extLst>
                </p14:cNvPr>
                <p14:cNvContentPartPr/>
                <p14:nvPr/>
              </p14:nvContentPartPr>
              <p14:xfrm>
                <a:off x="2789110" y="3815740"/>
                <a:ext cx="5040" cy="100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7EF067C-75A8-550D-32CE-6BA8C271741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782990" y="3809620"/>
                  <a:ext cx="17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EA9FABC-90F3-D84F-E6E2-34DB83718A41}"/>
                    </a:ext>
                  </a:extLst>
                </p14:cNvPr>
                <p14:cNvContentPartPr/>
                <p14:nvPr/>
              </p14:nvContentPartPr>
              <p14:xfrm>
                <a:off x="2959750" y="3822580"/>
                <a:ext cx="45720" cy="98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EA9FABC-90F3-D84F-E6E2-34DB83718A4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53630" y="3816460"/>
                  <a:ext cx="57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085C19-0E78-77AC-A871-A18CCD92AF77}"/>
                    </a:ext>
                  </a:extLst>
                </p14:cNvPr>
                <p14:cNvContentPartPr/>
                <p14:nvPr/>
              </p14:nvContentPartPr>
              <p14:xfrm>
                <a:off x="2844910" y="4657420"/>
                <a:ext cx="24480" cy="121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085C19-0E78-77AC-A871-A18CCD92AF7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838790" y="4651300"/>
                  <a:ext cx="36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F7FF9F3-FF19-498B-543F-909A0E8C51DB}"/>
                    </a:ext>
                  </a:extLst>
                </p14:cNvPr>
                <p14:cNvContentPartPr/>
                <p14:nvPr/>
              </p14:nvContentPartPr>
              <p14:xfrm>
                <a:off x="2781190" y="4593340"/>
                <a:ext cx="106560" cy="32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F7FF9F3-FF19-498B-543F-909A0E8C51D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775070" y="4587220"/>
                  <a:ext cx="118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DD1C4E-6DD4-F185-04CE-25D6279296CF}"/>
                    </a:ext>
                  </a:extLst>
                </p14:cNvPr>
                <p14:cNvContentPartPr/>
                <p14:nvPr/>
              </p14:nvContentPartPr>
              <p14:xfrm>
                <a:off x="2782270" y="4748140"/>
                <a:ext cx="104040" cy="36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DD1C4E-6DD4-F185-04CE-25D6279296C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776150" y="4742020"/>
                  <a:ext cx="116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48E4A4E-CF2F-1EDF-46F6-7AA32C19E4A5}"/>
                    </a:ext>
                  </a:extLst>
                </p14:cNvPr>
                <p14:cNvContentPartPr/>
                <p14:nvPr/>
              </p14:nvContentPartPr>
              <p14:xfrm>
                <a:off x="2966230" y="4756420"/>
                <a:ext cx="84240" cy="66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48E4A4E-CF2F-1EDF-46F6-7AA32C19E4A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960110" y="4750300"/>
                  <a:ext cx="96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608319-4476-3381-DE09-ED9C9D0B8768}"/>
                    </a:ext>
                  </a:extLst>
                </p14:cNvPr>
                <p14:cNvContentPartPr/>
                <p14:nvPr/>
              </p14:nvContentPartPr>
              <p14:xfrm>
                <a:off x="2883790" y="4645180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608319-4476-3381-DE09-ED9C9D0B876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877670" y="463906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0CCA380-5793-9C02-50B3-02496BB54EF9}"/>
                    </a:ext>
                  </a:extLst>
                </p14:cNvPr>
                <p14:cNvContentPartPr/>
                <p14:nvPr/>
              </p14:nvContentPartPr>
              <p14:xfrm>
                <a:off x="3576070" y="4120300"/>
                <a:ext cx="224280" cy="254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0CCA380-5793-9C02-50B3-02496BB54EF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569950" y="4114180"/>
                  <a:ext cx="236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AB4487-4CA1-BD52-8A6A-3867C250BEE8}"/>
                    </a:ext>
                  </a:extLst>
                </p14:cNvPr>
                <p14:cNvContentPartPr/>
                <p14:nvPr/>
              </p14:nvContentPartPr>
              <p14:xfrm>
                <a:off x="3580390" y="4288420"/>
                <a:ext cx="79200" cy="78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AB4487-4CA1-BD52-8A6A-3867C250BE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74270" y="4282300"/>
                  <a:ext cx="91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8554FF1D-219E-8AE4-58C3-D1C2472EADE1}"/>
                    </a:ext>
                  </a:extLst>
                </p14:cNvPr>
                <p14:cNvContentPartPr/>
                <p14:nvPr/>
              </p14:nvContentPartPr>
              <p14:xfrm>
                <a:off x="3717910" y="4403980"/>
                <a:ext cx="86760" cy="140040"/>
              </p14:xfrm>
            </p:contentPart>
          </mc:Choice>
          <mc:Fallback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8554FF1D-219E-8AE4-58C3-D1C2472EADE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11790" y="4397860"/>
                  <a:ext cx="99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A6F6879B-73FE-0D69-AD73-20C5340D42CB}"/>
                    </a:ext>
                  </a:extLst>
                </p14:cNvPr>
                <p14:cNvContentPartPr/>
                <p14:nvPr/>
              </p14:nvContentPartPr>
              <p14:xfrm>
                <a:off x="3845710" y="4508020"/>
                <a:ext cx="39240" cy="75240"/>
              </p14:xfrm>
            </p:contentPart>
          </mc:Choice>
          <mc:Fallback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A6F6879B-73FE-0D69-AD73-20C5340D42C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39590" y="4501900"/>
                  <a:ext cx="51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33C48A0C-B578-6E3F-CA64-6FCA4AA844BF}"/>
                    </a:ext>
                  </a:extLst>
                </p14:cNvPr>
                <p14:cNvContentPartPr/>
                <p14:nvPr/>
              </p14:nvContentPartPr>
              <p14:xfrm>
                <a:off x="3720790" y="4365100"/>
                <a:ext cx="74880" cy="9720"/>
              </p14:xfrm>
            </p:contentPart>
          </mc:Choice>
          <mc:Fallback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33C48A0C-B578-6E3F-CA64-6FCA4AA844B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14670" y="4358980"/>
                  <a:ext cx="87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AC89AA05-541D-91DE-123F-AB53CFFB9BCF}"/>
                    </a:ext>
                  </a:extLst>
                </p14:cNvPr>
                <p14:cNvContentPartPr/>
                <p14:nvPr/>
              </p14:nvContentPartPr>
              <p14:xfrm>
                <a:off x="3724390" y="4329820"/>
                <a:ext cx="132840" cy="66240"/>
              </p14:xfrm>
            </p:contentPart>
          </mc:Choice>
          <mc:Fallback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AC89AA05-541D-91DE-123F-AB53CFFB9BC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18270" y="4323700"/>
                  <a:ext cx="145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7F1FD757-6D36-E150-8442-47626976E6CA}"/>
                    </a:ext>
                  </a:extLst>
                </p14:cNvPr>
                <p14:cNvContentPartPr/>
                <p14:nvPr/>
              </p14:nvContentPartPr>
              <p14:xfrm>
                <a:off x="3740590" y="4379500"/>
                <a:ext cx="108720" cy="5760"/>
              </p14:xfrm>
            </p:contentPart>
          </mc:Choice>
          <mc:Fallback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7F1FD757-6D36-E150-8442-47626976E6C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34470" y="4373380"/>
                  <a:ext cx="12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62B70BD3-3B0A-BEF8-C53C-2EBAAA6D7D23}"/>
                    </a:ext>
                  </a:extLst>
                </p14:cNvPr>
                <p14:cNvContentPartPr/>
                <p14:nvPr/>
              </p14:nvContentPartPr>
              <p14:xfrm>
                <a:off x="3783070" y="4322980"/>
                <a:ext cx="77400" cy="87840"/>
              </p14:xfrm>
            </p:contentPart>
          </mc:Choice>
          <mc:Fallback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62B70BD3-3B0A-BEF8-C53C-2EBAAA6D7D2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76950" y="4316860"/>
                  <a:ext cx="89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8F5585BA-9237-46F4-A48B-753CDE7624B4}"/>
                    </a:ext>
                  </a:extLst>
                </p14:cNvPr>
                <p14:cNvContentPartPr/>
                <p14:nvPr/>
              </p14:nvContentPartPr>
              <p14:xfrm>
                <a:off x="3776950" y="4139220"/>
                <a:ext cx="274680" cy="483480"/>
              </p14:xfrm>
            </p:contentPart>
          </mc:Choice>
          <mc:Fallback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8F5585BA-9237-46F4-A48B-753CDE7624B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70830" y="4133100"/>
                  <a:ext cx="2869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92132C49-F478-4534-A875-F3FC727CEA9B}"/>
                    </a:ext>
                  </a:extLst>
                </p14:cNvPr>
                <p14:cNvContentPartPr/>
                <p14:nvPr/>
              </p14:nvContentPartPr>
              <p14:xfrm>
                <a:off x="3967390" y="4592100"/>
                <a:ext cx="159120" cy="75600"/>
              </p14:xfrm>
            </p:contentPart>
          </mc:Choice>
          <mc:Fallback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92132C49-F478-4534-A875-F3FC727CEA9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61270" y="4585980"/>
                  <a:ext cx="171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52A86722-233A-C61B-44DE-BB1F08C13504}"/>
                    </a:ext>
                  </a:extLst>
                </p14:cNvPr>
                <p14:cNvContentPartPr/>
                <p14:nvPr/>
              </p14:nvContentPartPr>
              <p14:xfrm>
                <a:off x="3948310" y="4811340"/>
                <a:ext cx="74880" cy="159120"/>
              </p14:xfrm>
            </p:contentPart>
          </mc:Choice>
          <mc:Fallback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52A86722-233A-C61B-44DE-BB1F08C135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42190" y="4805220"/>
                  <a:ext cx="87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DD322CC2-903F-D1FD-E3B4-E62BFE42D2A5}"/>
                    </a:ext>
                  </a:extLst>
                </p14:cNvPr>
                <p14:cNvContentPartPr/>
                <p14:nvPr/>
              </p14:nvContentPartPr>
              <p14:xfrm>
                <a:off x="3876310" y="4764540"/>
                <a:ext cx="146520" cy="12600"/>
              </p14:xfrm>
            </p:contentPart>
          </mc:Choice>
          <mc:Fallback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DD322CC2-903F-D1FD-E3B4-E62BFE42D2A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70190" y="4758420"/>
                  <a:ext cx="158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378C1059-FE8D-2030-A172-EE7DF475E723}"/>
                    </a:ext>
                  </a:extLst>
                </p14:cNvPr>
                <p14:cNvContentPartPr/>
                <p14:nvPr/>
              </p14:nvContentPartPr>
              <p14:xfrm>
                <a:off x="3994030" y="4711260"/>
                <a:ext cx="45000" cy="88920"/>
              </p14:xfrm>
            </p:contentPart>
          </mc:Choice>
          <mc:Fallback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378C1059-FE8D-2030-A172-EE7DF475E72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87910" y="4705140"/>
                  <a:ext cx="57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9F975AB1-59E2-4D2A-1EE5-CE1B3F34BB4C}"/>
                    </a:ext>
                  </a:extLst>
                </p14:cNvPr>
                <p14:cNvContentPartPr/>
                <p14:nvPr/>
              </p14:nvContentPartPr>
              <p14:xfrm>
                <a:off x="4105990" y="4934460"/>
                <a:ext cx="175320" cy="130320"/>
              </p14:xfrm>
            </p:contentPart>
          </mc:Choice>
          <mc:Fallback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9F975AB1-59E2-4D2A-1EE5-CE1B3F34BB4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99870" y="4928340"/>
                  <a:ext cx="187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0B45F39D-0811-4F2C-A520-F99693200D3F}"/>
                    </a:ext>
                  </a:extLst>
                </p14:cNvPr>
                <p14:cNvContentPartPr/>
                <p14:nvPr/>
              </p14:nvContentPartPr>
              <p14:xfrm>
                <a:off x="4217590" y="4910340"/>
                <a:ext cx="130680" cy="55800"/>
              </p14:xfrm>
            </p:contentPart>
          </mc:Choice>
          <mc:Fallback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0B45F39D-0811-4F2C-A520-F99693200D3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11470" y="4904220"/>
                  <a:ext cx="142920" cy="6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746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5"/>
          <p:cNvSpPr txBox="1">
            <a:spLocks noGrp="1"/>
          </p:cNvSpPr>
          <p:nvPr>
            <p:ph type="title"/>
          </p:nvPr>
        </p:nvSpPr>
        <p:spPr>
          <a:xfrm>
            <a:off x="1041399" y="2866201"/>
            <a:ext cx="78232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Chapter 5: </a:t>
            </a:r>
            <a:r>
              <a:rPr lang="en-AU" b="0" dirty="0"/>
              <a:t>ELECTROMAGNETIC</a:t>
            </a:r>
            <a:br>
              <a:rPr lang="en-AU" b="0" dirty="0"/>
            </a:br>
            <a:r>
              <a:rPr lang="en-AU" b="0" dirty="0"/>
              <a:t>INDUCTION</a:t>
            </a:r>
            <a:br>
              <a:rPr lang="en-AU" b="0" dirty="0"/>
            </a:br>
            <a:endParaRPr lang="en-AU" b="0" dirty="0"/>
          </a:p>
        </p:txBody>
      </p:sp>
      <p:sp>
        <p:nvSpPr>
          <p:cNvPr id="990" name="Google Shape;990;p45"/>
          <p:cNvSpPr txBox="1">
            <a:spLocks noGrp="1"/>
          </p:cNvSpPr>
          <p:nvPr>
            <p:ph type="title" idx="2"/>
          </p:nvPr>
        </p:nvSpPr>
        <p:spPr>
          <a:xfrm>
            <a:off x="1494275" y="1144500"/>
            <a:ext cx="1413300" cy="11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86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5.1 The magnetic flux through the loop</a:t>
            </a:r>
            <a:endParaRPr dirty="0"/>
          </a:p>
        </p:txBody>
      </p:sp>
      <p:grpSp>
        <p:nvGrpSpPr>
          <p:cNvPr id="1042" name="Google Shape;1042;p47"/>
          <p:cNvGrpSpPr/>
          <p:nvPr/>
        </p:nvGrpSpPr>
        <p:grpSpPr>
          <a:xfrm>
            <a:off x="7075275" y="-971375"/>
            <a:ext cx="2349881" cy="2062278"/>
            <a:chOff x="6057275" y="-929775"/>
            <a:chExt cx="2349881" cy="2062278"/>
          </a:xfrm>
        </p:grpSpPr>
        <p:sp>
          <p:nvSpPr>
            <p:cNvPr id="1043" name="Google Shape;1043;p47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7"/>
          <p:cNvGrpSpPr/>
          <p:nvPr/>
        </p:nvGrpSpPr>
        <p:grpSpPr>
          <a:xfrm>
            <a:off x="155650" y="-1049850"/>
            <a:ext cx="1818629" cy="1818629"/>
            <a:chOff x="-637600" y="4204225"/>
            <a:chExt cx="1818629" cy="1818629"/>
          </a:xfrm>
        </p:grpSpPr>
        <p:sp>
          <p:nvSpPr>
            <p:cNvPr id="1047" name="Google Shape;1047;p47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A78B6BD0-C99C-3D20-1BF3-611884FB70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8549" y="1447643"/>
            <a:ext cx="4486901" cy="22482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magnetic flux through the loop</a:t>
            </a:r>
            <a:endParaRPr dirty="0"/>
          </a:p>
        </p:txBody>
      </p:sp>
      <p:grpSp>
        <p:nvGrpSpPr>
          <p:cNvPr id="1042" name="Google Shape;1042;p47"/>
          <p:cNvGrpSpPr/>
          <p:nvPr/>
        </p:nvGrpSpPr>
        <p:grpSpPr>
          <a:xfrm>
            <a:off x="7075275" y="-971375"/>
            <a:ext cx="2349881" cy="2062278"/>
            <a:chOff x="6057275" y="-929775"/>
            <a:chExt cx="2349881" cy="2062278"/>
          </a:xfrm>
        </p:grpSpPr>
        <p:sp>
          <p:nvSpPr>
            <p:cNvPr id="1043" name="Google Shape;1043;p47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7"/>
          <p:cNvGrpSpPr/>
          <p:nvPr/>
        </p:nvGrpSpPr>
        <p:grpSpPr>
          <a:xfrm>
            <a:off x="155650" y="-1049850"/>
            <a:ext cx="1818629" cy="1818629"/>
            <a:chOff x="-637600" y="4204225"/>
            <a:chExt cx="1818629" cy="1818629"/>
          </a:xfrm>
        </p:grpSpPr>
        <p:sp>
          <p:nvSpPr>
            <p:cNvPr id="1047" name="Google Shape;1047;p47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A78B6BD0-C99C-3D20-1BF3-611884FB70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8549" y="1447643"/>
            <a:ext cx="4486901" cy="2248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22567654-A2A6-55AB-E143-627EC736DCC4}"/>
                  </a:ext>
                </a:extLst>
              </p:cNvPr>
              <p:cNvSpPr txBox="1"/>
              <p:nvPr/>
            </p:nvSpPr>
            <p:spPr>
              <a:xfrm>
                <a:off x="7390904" y="2333331"/>
                <a:ext cx="11196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AU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=ⅈ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22567654-A2A6-55AB-E143-627EC736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904" y="2333331"/>
                <a:ext cx="11196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EB92883F-A67D-D231-ED9B-1EDE611048B4}"/>
                  </a:ext>
                </a:extLst>
              </p:cNvPr>
              <p:cNvSpPr txBox="1"/>
              <p:nvPr/>
            </p:nvSpPr>
            <p:spPr>
              <a:xfrm>
                <a:off x="2078566" y="3761827"/>
                <a:ext cx="5294463" cy="48314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AU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𝑚𝑎𝑔𝑛𝑒𝑡𝑖𝑐𝑠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𝑓𝑖𝑒𝑙𝑑</m:t>
                          </m:r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𝑚𝑎𝑘𝑒𝑠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EB92883F-A67D-D231-ED9B-1EDE61104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566" y="3761827"/>
                <a:ext cx="5294463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2BC2FE0-A358-D17A-C247-9CB6013DE13F}"/>
              </a:ext>
            </a:extLst>
          </p:cNvPr>
          <p:cNvGrpSpPr/>
          <p:nvPr/>
        </p:nvGrpSpPr>
        <p:grpSpPr>
          <a:xfrm>
            <a:off x="3905110" y="996540"/>
            <a:ext cx="360" cy="360"/>
            <a:chOff x="3905110" y="99654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80D1395-1DD3-D5D2-C90A-3C37C3BC7ADB}"/>
                    </a:ext>
                  </a:extLst>
                </p14:cNvPr>
                <p14:cNvContentPartPr/>
                <p14:nvPr/>
              </p14:nvContentPartPr>
              <p14:xfrm>
                <a:off x="3905110" y="996540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80D1395-1DD3-D5D2-C90A-3C37C3BC7A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8990" y="9904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A64B93-B6EF-7E79-994E-A9D7B11BBB0E}"/>
                    </a:ext>
                  </a:extLst>
                </p14:cNvPr>
                <p14:cNvContentPartPr/>
                <p14:nvPr/>
              </p14:nvContentPartPr>
              <p14:xfrm>
                <a:off x="3905110" y="996540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A64B93-B6EF-7E79-994E-A9D7B11BBB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8990" y="9904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D661652-56BE-3971-0CB7-1605C894909C}"/>
                    </a:ext>
                  </a:extLst>
                </p14:cNvPr>
                <p14:cNvContentPartPr/>
                <p14:nvPr/>
              </p14:nvContentPartPr>
              <p14:xfrm>
                <a:off x="3905110" y="996540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D661652-56BE-3971-0CB7-1605C89490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8990" y="9904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524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magnetic flux through the loop</a:t>
            </a:r>
            <a:endParaRPr dirty="0"/>
          </a:p>
        </p:txBody>
      </p:sp>
      <p:grpSp>
        <p:nvGrpSpPr>
          <p:cNvPr id="1042" name="Google Shape;1042;p47"/>
          <p:cNvGrpSpPr/>
          <p:nvPr/>
        </p:nvGrpSpPr>
        <p:grpSpPr>
          <a:xfrm>
            <a:off x="7075275" y="-971375"/>
            <a:ext cx="2349881" cy="2062278"/>
            <a:chOff x="6057275" y="-929775"/>
            <a:chExt cx="2349881" cy="2062278"/>
          </a:xfrm>
        </p:grpSpPr>
        <p:sp>
          <p:nvSpPr>
            <p:cNvPr id="1043" name="Google Shape;1043;p47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7"/>
          <p:cNvGrpSpPr/>
          <p:nvPr/>
        </p:nvGrpSpPr>
        <p:grpSpPr>
          <a:xfrm>
            <a:off x="155650" y="-1049850"/>
            <a:ext cx="1818629" cy="1818629"/>
            <a:chOff x="-637600" y="4204225"/>
            <a:chExt cx="1818629" cy="1818629"/>
          </a:xfrm>
        </p:grpSpPr>
        <p:sp>
          <p:nvSpPr>
            <p:cNvPr id="1047" name="Google Shape;1047;p47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695EBA1-4896-1CD2-5ED1-4C13F92F2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1371"/>
            <a:ext cx="9144000" cy="10412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08F812-8B20-7E94-BBE1-D6BE7876B8FF}"/>
                  </a:ext>
                </a:extLst>
              </p14:cNvPr>
              <p14:cNvContentPartPr/>
              <p14:nvPr/>
            </p14:nvContentPartPr>
            <p14:xfrm>
              <a:off x="2127070" y="1838580"/>
              <a:ext cx="799920" cy="10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08F812-8B20-7E94-BBE1-D6BE7876B8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0950" y="1832460"/>
                <a:ext cx="8121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DD2D43-37B9-B011-13AC-4C996BD5B6D6}"/>
                  </a:ext>
                </a:extLst>
              </p14:cNvPr>
              <p14:cNvContentPartPr/>
              <p14:nvPr/>
            </p14:nvContentPartPr>
            <p14:xfrm>
              <a:off x="2322910" y="1262940"/>
              <a:ext cx="275400" cy="278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DD2D43-37B9-B011-13AC-4C996BD5B6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6790" y="1256820"/>
                <a:ext cx="2876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42E32A-5575-8C20-A5F1-9D26DBA40B08}"/>
                  </a:ext>
                </a:extLst>
              </p14:cNvPr>
              <p14:cNvContentPartPr/>
              <p14:nvPr/>
            </p14:nvContentPartPr>
            <p14:xfrm>
              <a:off x="4635550" y="1854060"/>
              <a:ext cx="137988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42E32A-5575-8C20-A5F1-9D26DBA40B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9430" y="1847940"/>
                <a:ext cx="139212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0B45217-5BBD-B0E1-1883-5D8F9C13DDFE}"/>
              </a:ext>
            </a:extLst>
          </p:cNvPr>
          <p:cNvGrpSpPr/>
          <p:nvPr/>
        </p:nvGrpSpPr>
        <p:grpSpPr>
          <a:xfrm>
            <a:off x="5021830" y="1149180"/>
            <a:ext cx="214200" cy="302760"/>
            <a:chOff x="5021830" y="1149180"/>
            <a:chExt cx="21420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6632E06-FF7D-3ED6-864A-295654688AEA}"/>
                    </a:ext>
                  </a:extLst>
                </p14:cNvPr>
                <p14:cNvContentPartPr/>
                <p14:nvPr/>
              </p14:nvContentPartPr>
              <p14:xfrm>
                <a:off x="5021830" y="1149180"/>
                <a:ext cx="214200" cy="302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6632E06-FF7D-3ED6-864A-295654688A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15710" y="1143060"/>
                  <a:ext cx="2264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14A31F5-6F7B-4212-03C4-E835E15C0F8B}"/>
                    </a:ext>
                  </a:extLst>
                </p14:cNvPr>
                <p14:cNvContentPartPr/>
                <p14:nvPr/>
              </p14:nvContentPartPr>
              <p14:xfrm>
                <a:off x="5048110" y="1211460"/>
                <a:ext cx="173880" cy="71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14A31F5-6F7B-4212-03C4-E835E15C0F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41990" y="1205340"/>
                  <a:ext cx="18612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9914D4-5083-68FC-2E7C-FC187B9F5E36}"/>
              </a:ext>
            </a:extLst>
          </p:cNvPr>
          <p:cNvGrpSpPr/>
          <p:nvPr/>
        </p:nvGrpSpPr>
        <p:grpSpPr>
          <a:xfrm>
            <a:off x="1530190" y="2094540"/>
            <a:ext cx="4159800" cy="64440"/>
            <a:chOff x="1530190" y="2094540"/>
            <a:chExt cx="4159800" cy="6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1736AB-0734-8A3C-5964-D097F9984BE5}"/>
                    </a:ext>
                  </a:extLst>
                </p14:cNvPr>
                <p14:cNvContentPartPr/>
                <p14:nvPr/>
              </p14:nvContentPartPr>
              <p14:xfrm>
                <a:off x="1530190" y="2158620"/>
                <a:ext cx="55368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1736AB-0734-8A3C-5964-D097F9984B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24070" y="2152500"/>
                  <a:ext cx="565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A28A736-BF97-62DB-FCD9-52A9BE0FFEC3}"/>
                    </a:ext>
                  </a:extLst>
                </p14:cNvPr>
                <p14:cNvContentPartPr/>
                <p14:nvPr/>
              </p14:nvContentPartPr>
              <p14:xfrm>
                <a:off x="1799830" y="2094540"/>
                <a:ext cx="3890160" cy="20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A28A736-BF97-62DB-FCD9-52A9BE0FFEC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93710" y="2088420"/>
                  <a:ext cx="390240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19448DE-9472-B2CD-AFFF-F677B8E23F52}"/>
                  </a:ext>
                </a:extLst>
              </p14:cNvPr>
              <p14:cNvContentPartPr/>
              <p14:nvPr/>
            </p14:nvContentPartPr>
            <p14:xfrm>
              <a:off x="6895990" y="2184180"/>
              <a:ext cx="58860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19448DE-9472-B2CD-AFFF-F677B8E23F5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89870" y="2178060"/>
                <a:ext cx="60084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D86EAEB-4436-107C-910B-14EDE111B09D}"/>
              </a:ext>
            </a:extLst>
          </p:cNvPr>
          <p:cNvGrpSpPr/>
          <p:nvPr/>
        </p:nvGrpSpPr>
        <p:grpSpPr>
          <a:xfrm>
            <a:off x="7281190" y="2273100"/>
            <a:ext cx="77400" cy="238320"/>
            <a:chOff x="7281190" y="2273100"/>
            <a:chExt cx="7740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7144F6-3A46-01D1-77CC-61C0B2D09ADF}"/>
                    </a:ext>
                  </a:extLst>
                </p14:cNvPr>
                <p14:cNvContentPartPr/>
                <p14:nvPr/>
              </p14:nvContentPartPr>
              <p14:xfrm>
                <a:off x="7281190" y="2336460"/>
                <a:ext cx="77400" cy="174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7144F6-3A46-01D1-77CC-61C0B2D09AD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75070" y="2330340"/>
                  <a:ext cx="89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931B68-B64D-8B7D-4B09-24477CD22BDE}"/>
                    </a:ext>
                  </a:extLst>
                </p14:cNvPr>
                <p14:cNvContentPartPr/>
                <p14:nvPr/>
              </p14:nvContentPartPr>
              <p14:xfrm>
                <a:off x="7308910" y="2273100"/>
                <a:ext cx="360" cy="15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931B68-B64D-8B7D-4B09-24477CD22BD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02790" y="2266980"/>
                  <a:ext cx="126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5F772A-B3E7-BC59-05D1-45A41476E405}"/>
              </a:ext>
            </a:extLst>
          </p:cNvPr>
          <p:cNvGrpSpPr/>
          <p:nvPr/>
        </p:nvGrpSpPr>
        <p:grpSpPr>
          <a:xfrm>
            <a:off x="2006470" y="2514300"/>
            <a:ext cx="951120" cy="356760"/>
            <a:chOff x="2006470" y="2514300"/>
            <a:chExt cx="95112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669F33-63F7-3000-AC65-201F76018B99}"/>
                    </a:ext>
                  </a:extLst>
                </p14:cNvPr>
                <p14:cNvContentPartPr/>
                <p14:nvPr/>
              </p14:nvContentPartPr>
              <p14:xfrm>
                <a:off x="2006470" y="2514300"/>
                <a:ext cx="95112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669F33-63F7-3000-AC65-201F76018B9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00350" y="2508180"/>
                  <a:ext cx="9633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8BB66F-EB80-5B3E-BB95-51258FA3D012}"/>
                    </a:ext>
                  </a:extLst>
                </p14:cNvPr>
                <p14:cNvContentPartPr/>
                <p14:nvPr/>
              </p14:nvContentPartPr>
              <p14:xfrm>
                <a:off x="2460430" y="2572980"/>
                <a:ext cx="236160" cy="298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8BB66F-EB80-5B3E-BB95-51258FA3D0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54310" y="2566860"/>
                  <a:ext cx="248400" cy="31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4791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5"/>
          <p:cNvSpPr txBox="1">
            <a:spLocks noGrp="1"/>
          </p:cNvSpPr>
          <p:nvPr>
            <p:ph type="title"/>
          </p:nvPr>
        </p:nvSpPr>
        <p:spPr>
          <a:xfrm>
            <a:off x="1041399" y="2866201"/>
            <a:ext cx="78232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Chapter 6: </a:t>
            </a:r>
            <a:r>
              <a:rPr lang="en-AU" b="0" dirty="0"/>
              <a:t>ALTERNATING</a:t>
            </a:r>
            <a:br>
              <a:rPr lang="en-AU" b="0" dirty="0"/>
            </a:br>
            <a:r>
              <a:rPr lang="en-AU" b="0" dirty="0"/>
              <a:t>CURRENT</a:t>
            </a:r>
            <a:br>
              <a:rPr lang="en-AU" b="0" dirty="0"/>
            </a:br>
            <a:endParaRPr lang="en-AU" b="0" dirty="0"/>
          </a:p>
        </p:txBody>
      </p:sp>
      <p:sp>
        <p:nvSpPr>
          <p:cNvPr id="990" name="Google Shape;990;p45"/>
          <p:cNvSpPr txBox="1">
            <a:spLocks noGrp="1"/>
          </p:cNvSpPr>
          <p:nvPr>
            <p:ph type="title" idx="2"/>
          </p:nvPr>
        </p:nvSpPr>
        <p:spPr>
          <a:xfrm>
            <a:off x="1494275" y="1144500"/>
            <a:ext cx="1413300" cy="11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8209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7"/>
          <p:cNvSpPr txBox="1">
            <a:spLocks noGrp="1"/>
          </p:cNvSpPr>
          <p:nvPr>
            <p:ph type="title"/>
          </p:nvPr>
        </p:nvSpPr>
        <p:spPr>
          <a:xfrm>
            <a:off x="580933" y="348027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6.1: LC circuit</a:t>
            </a:r>
            <a:endParaRPr dirty="0"/>
          </a:p>
        </p:txBody>
      </p:sp>
      <p:grpSp>
        <p:nvGrpSpPr>
          <p:cNvPr id="1042" name="Google Shape;1042;p47"/>
          <p:cNvGrpSpPr/>
          <p:nvPr/>
        </p:nvGrpSpPr>
        <p:grpSpPr>
          <a:xfrm>
            <a:off x="7075275" y="-971375"/>
            <a:ext cx="2349881" cy="2062278"/>
            <a:chOff x="6057275" y="-929775"/>
            <a:chExt cx="2349881" cy="2062278"/>
          </a:xfrm>
        </p:grpSpPr>
        <p:sp>
          <p:nvSpPr>
            <p:cNvPr id="1043" name="Google Shape;1043;p47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7"/>
          <p:cNvGrpSpPr/>
          <p:nvPr/>
        </p:nvGrpSpPr>
        <p:grpSpPr>
          <a:xfrm>
            <a:off x="155650" y="-1049850"/>
            <a:ext cx="1818629" cy="1818629"/>
            <a:chOff x="-637600" y="4204225"/>
            <a:chExt cx="1818629" cy="1818629"/>
          </a:xfrm>
        </p:grpSpPr>
        <p:sp>
          <p:nvSpPr>
            <p:cNvPr id="1047" name="Google Shape;1047;p47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355F072A-2C03-E48F-CFFC-125B8476B0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410" y="1024579"/>
            <a:ext cx="5005450" cy="37708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B2C8BD-7EC7-53EF-C180-A58B1BB44DD8}"/>
                  </a:ext>
                </a:extLst>
              </p14:cNvPr>
              <p14:cNvContentPartPr/>
              <p14:nvPr/>
            </p14:nvContentPartPr>
            <p14:xfrm>
              <a:off x="514270" y="1822380"/>
              <a:ext cx="190764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B2C8BD-7EC7-53EF-C180-A58B1BB44D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150" y="1816260"/>
                <a:ext cx="19198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52C7A8-3523-6412-AC51-0629E177B786}"/>
                  </a:ext>
                </a:extLst>
              </p14:cNvPr>
              <p14:cNvContentPartPr/>
              <p14:nvPr/>
            </p14:nvContentPartPr>
            <p14:xfrm>
              <a:off x="1015750" y="3166980"/>
              <a:ext cx="705240" cy="72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52C7A8-3523-6412-AC51-0629E177B7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9630" y="3160860"/>
                <a:ext cx="7174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E6B9F7-34BA-A4A4-0EF8-7A9E217C3D85}"/>
                  </a:ext>
                </a:extLst>
              </p14:cNvPr>
              <p14:cNvContentPartPr/>
              <p14:nvPr/>
            </p14:nvContentPartPr>
            <p14:xfrm>
              <a:off x="1130230" y="3955740"/>
              <a:ext cx="98568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E6B9F7-34BA-A4A4-0EF8-7A9E217C3D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4110" y="3949620"/>
                <a:ext cx="99792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C2C14DE-B343-CDD9-B204-F4292B725943}"/>
              </a:ext>
            </a:extLst>
          </p:cNvPr>
          <p:cNvGrpSpPr/>
          <p:nvPr/>
        </p:nvGrpSpPr>
        <p:grpSpPr>
          <a:xfrm>
            <a:off x="5469310" y="3992460"/>
            <a:ext cx="949320" cy="569880"/>
            <a:chOff x="5469310" y="3992460"/>
            <a:chExt cx="949320" cy="56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45FDBA-D3F8-3CF2-9030-F180D4958D78}"/>
                    </a:ext>
                  </a:extLst>
                </p14:cNvPr>
                <p14:cNvContentPartPr/>
                <p14:nvPr/>
              </p14:nvContentPartPr>
              <p14:xfrm>
                <a:off x="5469310" y="4035300"/>
                <a:ext cx="228960" cy="329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45FDBA-D3F8-3CF2-9030-F180D4958D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63190" y="4029180"/>
                  <a:ext cx="2412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9C1701-DEA4-CF9E-0CE4-F46AEA9431EA}"/>
                    </a:ext>
                  </a:extLst>
                </p14:cNvPr>
                <p14:cNvContentPartPr/>
                <p14:nvPr/>
              </p14:nvContentPartPr>
              <p14:xfrm>
                <a:off x="5801950" y="4153380"/>
                <a:ext cx="85680" cy="5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9C1701-DEA4-CF9E-0CE4-F46AEA9431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95830" y="4147260"/>
                  <a:ext cx="979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58D00C-6DFA-99F0-C181-F89AC48F6299}"/>
                    </a:ext>
                  </a:extLst>
                </p14:cNvPr>
                <p14:cNvContentPartPr/>
                <p14:nvPr/>
              </p14:nvContentPartPr>
              <p14:xfrm>
                <a:off x="5774230" y="4156260"/>
                <a:ext cx="87120" cy="56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58D00C-6DFA-99F0-C181-F89AC48F62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68110" y="4150140"/>
                  <a:ext cx="99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B54549-FE01-377C-F334-5FDA0851252D}"/>
                    </a:ext>
                  </a:extLst>
                </p14:cNvPr>
                <p14:cNvContentPartPr/>
                <p14:nvPr/>
              </p14:nvContentPartPr>
              <p14:xfrm>
                <a:off x="6179590" y="3992460"/>
                <a:ext cx="68040" cy="175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B54549-FE01-377C-F334-5FDA085125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73470" y="3986340"/>
                  <a:ext cx="80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155B1FB-66C5-CB0D-F60A-4D142BC47281}"/>
                    </a:ext>
                  </a:extLst>
                </p14:cNvPr>
                <p14:cNvContentPartPr/>
                <p14:nvPr/>
              </p14:nvContentPartPr>
              <p14:xfrm>
                <a:off x="6037750" y="4207380"/>
                <a:ext cx="380880" cy="32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155B1FB-66C5-CB0D-F60A-4D142BC472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31630" y="4201260"/>
                  <a:ext cx="393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4CCE06-EEB6-838D-6B48-C8ABBFD05A57}"/>
                    </a:ext>
                  </a:extLst>
                </p14:cNvPr>
                <p14:cNvContentPartPr/>
                <p14:nvPr/>
              </p14:nvContentPartPr>
              <p14:xfrm>
                <a:off x="6230710" y="4369380"/>
                <a:ext cx="38160" cy="192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4CCE06-EEB6-838D-6B48-C8ABBFD05A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24590" y="4363260"/>
                  <a:ext cx="50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A508C4-69A3-7F35-52D8-9FCE56342EC3}"/>
                    </a:ext>
                  </a:extLst>
                </p14:cNvPr>
                <p14:cNvContentPartPr/>
                <p14:nvPr/>
              </p14:nvContentPartPr>
              <p14:xfrm>
                <a:off x="6111190" y="4353540"/>
                <a:ext cx="212760" cy="46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A508C4-69A3-7F35-52D8-9FCE56342E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05070" y="4347420"/>
                  <a:ext cx="225000" cy="5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5063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7"/>
          <p:cNvSpPr txBox="1">
            <a:spLocks noGrp="1"/>
          </p:cNvSpPr>
          <p:nvPr>
            <p:ph type="title"/>
          </p:nvPr>
        </p:nvSpPr>
        <p:spPr>
          <a:xfrm>
            <a:off x="580933" y="348027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6.1: LC circuit</a:t>
            </a:r>
            <a:endParaRPr dirty="0"/>
          </a:p>
        </p:txBody>
      </p:sp>
      <p:grpSp>
        <p:nvGrpSpPr>
          <p:cNvPr id="1042" name="Google Shape;1042;p47"/>
          <p:cNvGrpSpPr/>
          <p:nvPr/>
        </p:nvGrpSpPr>
        <p:grpSpPr>
          <a:xfrm>
            <a:off x="7075275" y="-971375"/>
            <a:ext cx="2349881" cy="2062278"/>
            <a:chOff x="6057275" y="-929775"/>
            <a:chExt cx="2349881" cy="2062278"/>
          </a:xfrm>
        </p:grpSpPr>
        <p:sp>
          <p:nvSpPr>
            <p:cNvPr id="1043" name="Google Shape;1043;p47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7"/>
          <p:cNvGrpSpPr/>
          <p:nvPr/>
        </p:nvGrpSpPr>
        <p:grpSpPr>
          <a:xfrm>
            <a:off x="155650" y="-1049850"/>
            <a:ext cx="1818629" cy="1818629"/>
            <a:chOff x="-637600" y="4204225"/>
            <a:chExt cx="1818629" cy="1818629"/>
          </a:xfrm>
        </p:grpSpPr>
        <p:sp>
          <p:nvSpPr>
            <p:cNvPr id="1047" name="Google Shape;1047;p47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138CCE2-472F-809C-4E88-E3018F271A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2604" y="1875662"/>
            <a:ext cx="1867161" cy="1000265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428D091-2C55-2783-97FF-0A4C251C68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5499" y="3717616"/>
            <a:ext cx="1724266" cy="952633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E7FAF473-1635-C3C5-D19B-B3A6E84C2B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4237" y="2777612"/>
            <a:ext cx="2934109" cy="657317"/>
          </a:xfrm>
          <a:prstGeom prst="rect">
            <a:avLst/>
          </a:prstGeom>
        </p:spPr>
      </p:pic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0D8904B5-97D1-A74B-4E2F-11EC1AF754B4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489765" y="2375795"/>
            <a:ext cx="2164472" cy="7304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Đường kết nối Mũi tên Thẳng 12">
            <a:extLst>
              <a:ext uri="{FF2B5EF4-FFF2-40B4-BE49-F238E27FC236}">
                <a16:creationId xmlns:a16="http://schemas.microsoft.com/office/drawing/2014/main" id="{FD3A400B-7EA4-4E50-8BCB-4BC6CF2E29C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489765" y="3106271"/>
            <a:ext cx="2164472" cy="10876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A52AD607-5BA9-D235-657D-06BB92996F9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82" y="1168909"/>
            <a:ext cx="3010320" cy="438211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96B0025A-38C9-B7A6-8415-1B66E3076B5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82" y="3176007"/>
            <a:ext cx="3324689" cy="4001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37D7E1-7694-53E9-631D-2FE0AE22057C}"/>
                  </a:ext>
                </a:extLst>
              </p14:cNvPr>
              <p14:cNvContentPartPr/>
              <p14:nvPr/>
            </p14:nvContentPartPr>
            <p14:xfrm>
              <a:off x="-225530" y="2602140"/>
              <a:ext cx="38160" cy="59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37D7E1-7694-53E9-631D-2FE0AE2205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31650" y="2596020"/>
                <a:ext cx="50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DD05DB-7A30-6A3B-88F7-A0B83F2AB6E9}"/>
                  </a:ext>
                </a:extLst>
              </p14:cNvPr>
              <p14:cNvContentPartPr/>
              <p14:nvPr/>
            </p14:nvContentPartPr>
            <p14:xfrm>
              <a:off x="586630" y="668580"/>
              <a:ext cx="72000" cy="236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DD05DB-7A30-6A3B-88F7-A0B83F2AB6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0510" y="662460"/>
                <a:ext cx="8424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AA0EEA6-4A42-AFB8-A7CC-DB89F148FB88}"/>
              </a:ext>
            </a:extLst>
          </p:cNvPr>
          <p:cNvGrpSpPr/>
          <p:nvPr/>
        </p:nvGrpSpPr>
        <p:grpSpPr>
          <a:xfrm>
            <a:off x="790030" y="1547700"/>
            <a:ext cx="1837080" cy="135000"/>
            <a:chOff x="790030" y="1547700"/>
            <a:chExt cx="183708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174BFC-9C8B-D218-ACA6-1E34324CD750}"/>
                    </a:ext>
                  </a:extLst>
                </p14:cNvPr>
                <p14:cNvContentPartPr/>
                <p14:nvPr/>
              </p14:nvContentPartPr>
              <p14:xfrm>
                <a:off x="1013950" y="1589820"/>
                <a:ext cx="166320" cy="69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174BFC-9C8B-D218-ACA6-1E34324CD7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7830" y="1583700"/>
                  <a:ext cx="178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55261F6-CF54-42E0-A5EE-8B000F92452D}"/>
                    </a:ext>
                  </a:extLst>
                </p14:cNvPr>
                <p14:cNvContentPartPr/>
                <p14:nvPr/>
              </p14:nvContentPartPr>
              <p14:xfrm>
                <a:off x="790030" y="1547700"/>
                <a:ext cx="1837080" cy="135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55261F6-CF54-42E0-A5EE-8B000F9245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3910" y="1541580"/>
                  <a:ext cx="18493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7FB964-FE7E-9286-EBE8-F8C73892A3E1}"/>
              </a:ext>
            </a:extLst>
          </p:cNvPr>
          <p:cNvGrpSpPr/>
          <p:nvPr/>
        </p:nvGrpSpPr>
        <p:grpSpPr>
          <a:xfrm>
            <a:off x="849070" y="3468300"/>
            <a:ext cx="5040" cy="10440"/>
            <a:chOff x="849070" y="3468300"/>
            <a:chExt cx="5040" cy="1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B005DA-B40C-6489-E70F-13DC2EA7E3A8}"/>
                    </a:ext>
                  </a:extLst>
                </p14:cNvPr>
                <p14:cNvContentPartPr/>
                <p14:nvPr/>
              </p14:nvContentPartPr>
              <p14:xfrm>
                <a:off x="853750" y="3468300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B005DA-B40C-6489-E70F-13DC2EA7E3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7630" y="34621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F56781-B7E4-F90D-202F-E09FF7139CC9}"/>
                    </a:ext>
                  </a:extLst>
                </p14:cNvPr>
                <p14:cNvContentPartPr/>
                <p14:nvPr/>
              </p14:nvContentPartPr>
              <p14:xfrm>
                <a:off x="849070" y="3468300"/>
                <a:ext cx="5040" cy="10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F56781-B7E4-F90D-202F-E09FF7139C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2950" y="3462180"/>
                  <a:ext cx="1728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3AF2EB-F9DC-2007-FD4C-8A26786B172B}"/>
                  </a:ext>
                </a:extLst>
              </p14:cNvPr>
              <p14:cNvContentPartPr/>
              <p14:nvPr/>
            </p14:nvContentPartPr>
            <p14:xfrm>
              <a:off x="691750" y="3615540"/>
              <a:ext cx="2026080" cy="46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3AF2EB-F9DC-2007-FD4C-8A26786B17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5630" y="3609420"/>
                <a:ext cx="203832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869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7"/>
          <p:cNvSpPr txBox="1">
            <a:spLocks noGrp="1"/>
          </p:cNvSpPr>
          <p:nvPr>
            <p:ph type="title"/>
          </p:nvPr>
        </p:nvSpPr>
        <p:spPr>
          <a:xfrm>
            <a:off x="580933" y="348027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6.1: LC circuit</a:t>
            </a:r>
            <a:endParaRPr dirty="0"/>
          </a:p>
        </p:txBody>
      </p:sp>
      <p:grpSp>
        <p:nvGrpSpPr>
          <p:cNvPr id="1042" name="Google Shape;1042;p47"/>
          <p:cNvGrpSpPr/>
          <p:nvPr/>
        </p:nvGrpSpPr>
        <p:grpSpPr>
          <a:xfrm>
            <a:off x="7075275" y="-971375"/>
            <a:ext cx="2349881" cy="2062278"/>
            <a:chOff x="6057275" y="-929775"/>
            <a:chExt cx="2349881" cy="2062278"/>
          </a:xfrm>
        </p:grpSpPr>
        <p:sp>
          <p:nvSpPr>
            <p:cNvPr id="1043" name="Google Shape;1043;p47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7"/>
          <p:cNvGrpSpPr/>
          <p:nvPr/>
        </p:nvGrpSpPr>
        <p:grpSpPr>
          <a:xfrm>
            <a:off x="155650" y="-1049850"/>
            <a:ext cx="1818629" cy="1818629"/>
            <a:chOff x="-637600" y="4204225"/>
            <a:chExt cx="1818629" cy="1818629"/>
          </a:xfrm>
        </p:grpSpPr>
        <p:sp>
          <p:nvSpPr>
            <p:cNvPr id="1047" name="Google Shape;1047;p47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8EDDABC-93E6-C64B-0444-3BA44622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3" y="1168909"/>
            <a:ext cx="4256110" cy="37553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DC51097E-B09A-0207-CF23-AF4A9D2EEDA5}"/>
                  </a:ext>
                </a:extLst>
              </p:cNvPr>
              <p:cNvSpPr txBox="1"/>
              <p:nvPr/>
            </p:nvSpPr>
            <p:spPr>
              <a:xfrm>
                <a:off x="5092699" y="1505751"/>
                <a:ext cx="3534188" cy="537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en-AU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32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b>
                      </m:sSub>
                      <m:r>
                        <a:rPr lang="en-AU" sz="3200" i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AU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sz="32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DC51097E-B09A-0207-CF23-AF4A9D2E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699" y="1505751"/>
                <a:ext cx="3534188" cy="537263"/>
              </a:xfrm>
              <a:prstGeom prst="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E3B5EBFB-16EE-2C30-6E6F-1B18EB24BF8A}"/>
                  </a:ext>
                </a:extLst>
              </p:cNvPr>
              <p:cNvSpPr txBox="1"/>
              <p:nvPr/>
            </p:nvSpPr>
            <p:spPr>
              <a:xfrm>
                <a:off x="5092699" y="2150528"/>
                <a:ext cx="3536813" cy="537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en-AU" sz="3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AU" sz="32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b>
                      </m:sSub>
                      <m:r>
                        <a:rPr lang="en-AU" sz="3200" i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AU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AU" sz="32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E3B5EBFB-16EE-2C30-6E6F-1B18EB24B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699" y="2150528"/>
                <a:ext cx="3536813" cy="537263"/>
              </a:xfrm>
              <a:prstGeom prst="rect">
                <a:avLst/>
              </a:prstGeom>
              <a:blipFill>
                <a:blip r:embed="rId5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8406AF0A-D5CE-A6B7-FA45-604E1B8430F8}"/>
                  </a:ext>
                </a:extLst>
              </p:cNvPr>
              <p:cNvSpPr txBox="1"/>
              <p:nvPr/>
            </p:nvSpPr>
            <p:spPr>
              <a:xfrm>
                <a:off x="6431189" y="3245786"/>
                <a:ext cx="18441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AU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32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AU" sz="3200" dirty="0"/>
              </a:p>
            </p:txBody>
          </p:sp>
        </mc:Choice>
        <mc:Fallback xmlns="">
          <p:sp>
            <p:nvSpPr>
              <p:cNvPr id="8" name="Hộp Văn bản 7">
                <a:extLst>
                  <a:ext uri="{FF2B5EF4-FFF2-40B4-BE49-F238E27FC236}">
                    <a16:creationId xmlns:a16="http://schemas.microsoft.com/office/drawing/2014/main" id="{8406AF0A-D5CE-A6B7-FA45-604E1B843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189" y="3245786"/>
                <a:ext cx="1844113" cy="584775"/>
              </a:xfrm>
              <a:prstGeom prst="rect">
                <a:avLst/>
              </a:prstGeom>
              <a:blipFill>
                <a:blip r:embed="rId6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97B69E5-35E7-4716-0F26-2503BA4681BC}"/>
              </a:ext>
            </a:extLst>
          </p:cNvPr>
          <p:cNvSpPr txBox="1"/>
          <p:nvPr/>
        </p:nvSpPr>
        <p:spPr>
          <a:xfrm>
            <a:off x="5085608" y="3447497"/>
            <a:ext cx="1989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Both max </a:t>
            </a:r>
            <a:r>
              <a:rPr lang="en-AU" dirty="0">
                <a:sym typeface="Wingdings" panose="05000000000000000000" pitchFamily="2" charset="2"/>
              </a:rPr>
              <a:t>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3425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7"/>
          <p:cNvSpPr txBox="1">
            <a:spLocks noGrp="1"/>
          </p:cNvSpPr>
          <p:nvPr>
            <p:ph type="title"/>
          </p:nvPr>
        </p:nvSpPr>
        <p:spPr>
          <a:xfrm>
            <a:off x="580933" y="348027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6.2: RLC circuit</a:t>
            </a:r>
            <a:endParaRPr dirty="0"/>
          </a:p>
        </p:txBody>
      </p:sp>
      <p:grpSp>
        <p:nvGrpSpPr>
          <p:cNvPr id="1042" name="Google Shape;1042;p47"/>
          <p:cNvGrpSpPr/>
          <p:nvPr/>
        </p:nvGrpSpPr>
        <p:grpSpPr>
          <a:xfrm>
            <a:off x="7075275" y="-971375"/>
            <a:ext cx="2349881" cy="2062278"/>
            <a:chOff x="6057275" y="-929775"/>
            <a:chExt cx="2349881" cy="2062278"/>
          </a:xfrm>
        </p:grpSpPr>
        <p:sp>
          <p:nvSpPr>
            <p:cNvPr id="1043" name="Google Shape;1043;p47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7"/>
          <p:cNvGrpSpPr/>
          <p:nvPr/>
        </p:nvGrpSpPr>
        <p:grpSpPr>
          <a:xfrm>
            <a:off x="155650" y="-1049850"/>
            <a:ext cx="1818629" cy="1818629"/>
            <a:chOff x="-637600" y="4204225"/>
            <a:chExt cx="1818629" cy="1818629"/>
          </a:xfrm>
        </p:grpSpPr>
        <p:sp>
          <p:nvSpPr>
            <p:cNvPr id="1047" name="Google Shape;1047;p47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106DF9EB-AE07-0FAC-D325-F0E09C6E24B9}"/>
                  </a:ext>
                </a:extLst>
              </p:cNvPr>
              <p:cNvSpPr txBox="1"/>
              <p:nvPr/>
            </p:nvSpPr>
            <p:spPr>
              <a:xfrm>
                <a:off x="580933" y="1479847"/>
                <a:ext cx="3481338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𝐼𝑚𝑝𝑒𝑑𝑎𝑛𝑐𝑒</m:t>
                      </m:r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AU" sz="18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 sz="1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AU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AU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1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1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AU" sz="1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AU" sz="1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AU" sz="1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2" name="Hộp Văn bản 1">
                <a:extLst>
                  <a:ext uri="{FF2B5EF4-FFF2-40B4-BE49-F238E27FC236}">
                    <a16:creationId xmlns:a16="http://schemas.microsoft.com/office/drawing/2014/main" id="{106DF9EB-AE07-0FAC-D325-F0E09C6E2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33" y="1479847"/>
                <a:ext cx="3481338" cy="335413"/>
              </a:xfrm>
              <a:prstGeom prst="rect">
                <a:avLst/>
              </a:prstGeom>
              <a:blipFill>
                <a:blip r:embed="rId3"/>
                <a:stretch>
                  <a:fillRect l="-1751" r="-175" b="-290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EA262E85-D16C-A261-A2CD-33DB91DF55A9}"/>
                  </a:ext>
                </a:extLst>
              </p:cNvPr>
              <p:cNvSpPr txBox="1"/>
              <p:nvPr/>
            </p:nvSpPr>
            <p:spPr>
              <a:xfrm>
                <a:off x="1627004" y="1951212"/>
                <a:ext cx="8869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AU" sz="1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AU" sz="18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4" name="Hộp Văn bản 3">
                <a:extLst>
                  <a:ext uri="{FF2B5EF4-FFF2-40B4-BE49-F238E27FC236}">
                    <a16:creationId xmlns:a16="http://schemas.microsoft.com/office/drawing/2014/main" id="{EA262E85-D16C-A261-A2CD-33DB91DF5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004" y="1951212"/>
                <a:ext cx="886973" cy="276999"/>
              </a:xfrm>
              <a:prstGeom prst="rect">
                <a:avLst/>
              </a:prstGeom>
              <a:blipFill>
                <a:blip r:embed="rId4"/>
                <a:stretch>
                  <a:fillRect l="-2759" r="-5517" b="-173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A1E62572-D167-4213-2643-DD34E1401B3C}"/>
                  </a:ext>
                </a:extLst>
              </p:cNvPr>
              <p:cNvSpPr txBox="1"/>
              <p:nvPr/>
            </p:nvSpPr>
            <p:spPr>
              <a:xfrm>
                <a:off x="1596178" y="2267218"/>
                <a:ext cx="866326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AU" sz="1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A1E62572-D167-4213-2643-DD34E1401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178" y="2267218"/>
                <a:ext cx="866326" cy="520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20664311-E380-05F5-2E88-1D1701954DAB}"/>
                  </a:ext>
                </a:extLst>
              </p:cNvPr>
              <p:cNvSpPr txBox="1"/>
              <p:nvPr/>
            </p:nvSpPr>
            <p:spPr>
              <a:xfrm>
                <a:off x="580933" y="2976845"/>
                <a:ext cx="3803670" cy="429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AU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amplitude</a:t>
                </a:r>
                <a:r>
                  <a:rPr lang="en-AU" sz="1800" dirty="0"/>
                  <a:t>: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AU" sz="18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AU" sz="18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AU" sz="1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AU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sz="1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AU" sz="1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AU" sz="18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AU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AU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A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AU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AU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AU" sz="1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AU" sz="1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AU" sz="1800" dirty="0"/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20664311-E380-05F5-2E88-1D1701954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33" y="2976845"/>
                <a:ext cx="3803670" cy="429733"/>
              </a:xfrm>
              <a:prstGeom prst="rect">
                <a:avLst/>
              </a:prstGeom>
              <a:blipFill>
                <a:blip r:embed="rId6"/>
                <a:stretch>
                  <a:fillRect l="-3686" t="-11268" r="-160" b="-845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4AD10BB9-2177-A146-9A71-0587C145BA07}"/>
                  </a:ext>
                </a:extLst>
              </p:cNvPr>
              <p:cNvSpPr txBox="1"/>
              <p:nvPr/>
            </p:nvSpPr>
            <p:spPr>
              <a:xfrm>
                <a:off x="580933" y="3615940"/>
                <a:ext cx="3828227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1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𝑇h𝑒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𝑝h𝑎𝑠𝑒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U" sz="1800" b="0" i="1" smtClean="0">
                              <a:latin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AU" sz="1800" b="0" i="0" smtClean="0">
                              <a:latin typeface="Cambria Math" panose="02040503050406030204" pitchFamily="18" charset="0"/>
                            </a:rPr>
                            <m:t>:  </m:t>
                          </m:r>
                          <m:r>
                            <m:rPr>
                              <m:sty m:val="p"/>
                            </m:rPr>
                            <a:rPr lang="en-AU" sz="180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AU" sz="1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AU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7" name="Hộp Văn bản 6">
                <a:extLst>
                  <a:ext uri="{FF2B5EF4-FFF2-40B4-BE49-F238E27FC236}">
                    <a16:creationId xmlns:a16="http://schemas.microsoft.com/office/drawing/2014/main" id="{4AD10BB9-2177-A146-9A71-0587C145B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33" y="3615940"/>
                <a:ext cx="3828227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Hình ảnh 8">
            <a:extLst>
              <a:ext uri="{FF2B5EF4-FFF2-40B4-BE49-F238E27FC236}">
                <a16:creationId xmlns:a16="http://schemas.microsoft.com/office/drawing/2014/main" id="{2D745334-D6D9-43F1-7EEF-11B300864AD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44647" y="1272126"/>
            <a:ext cx="3318420" cy="28844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775EB5A-76F0-57FB-32C5-FD140FCCFEB2}"/>
              </a:ext>
            </a:extLst>
          </p:cNvPr>
          <p:cNvGrpSpPr/>
          <p:nvPr/>
        </p:nvGrpSpPr>
        <p:grpSpPr>
          <a:xfrm>
            <a:off x="2888790" y="2074568"/>
            <a:ext cx="1563840" cy="553680"/>
            <a:chOff x="2888790" y="2074568"/>
            <a:chExt cx="156384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0DD297E-B8A1-7E84-2019-B608F8396F36}"/>
                    </a:ext>
                  </a:extLst>
                </p14:cNvPr>
                <p14:cNvContentPartPr/>
                <p14:nvPr/>
              </p14:nvContentPartPr>
              <p14:xfrm>
                <a:off x="2888790" y="2321528"/>
                <a:ext cx="154800" cy="198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0DD297E-B8A1-7E84-2019-B608F8396F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2670" y="2315408"/>
                  <a:ext cx="167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1CB3941-EA8B-8700-141A-05EF59FED4A5}"/>
                    </a:ext>
                  </a:extLst>
                </p14:cNvPr>
                <p14:cNvContentPartPr/>
                <p14:nvPr/>
              </p14:nvContentPartPr>
              <p14:xfrm>
                <a:off x="3098310" y="2320808"/>
                <a:ext cx="97560" cy="146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1CB3941-EA8B-8700-141A-05EF59FED4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92190" y="2314688"/>
                  <a:ext cx="109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ED0AAA-B3E2-86FA-CE38-FA6952DB998A}"/>
                    </a:ext>
                  </a:extLst>
                </p14:cNvPr>
                <p14:cNvContentPartPr/>
                <p14:nvPr/>
              </p14:nvContentPartPr>
              <p14:xfrm>
                <a:off x="3261390" y="2298488"/>
                <a:ext cx="77760" cy="171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ED0AAA-B3E2-86FA-CE38-FA6952DB99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55270" y="2292368"/>
                  <a:ext cx="90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6E7FCF-BB01-BA03-EFD8-260B783CD774}"/>
                    </a:ext>
                  </a:extLst>
                </p14:cNvPr>
                <p14:cNvContentPartPr/>
                <p14:nvPr/>
              </p14:nvContentPartPr>
              <p14:xfrm>
                <a:off x="3452550" y="2266808"/>
                <a:ext cx="104400" cy="175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6E7FCF-BB01-BA03-EFD8-260B783CD77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46430" y="2260688"/>
                  <a:ext cx="116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37893BC-677A-1863-1D7C-EEF6D36D2CB3}"/>
                    </a:ext>
                  </a:extLst>
                </p14:cNvPr>
                <p14:cNvContentPartPr/>
                <p14:nvPr/>
              </p14:nvContentPartPr>
              <p14:xfrm>
                <a:off x="3504750" y="2219288"/>
                <a:ext cx="20520" cy="338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37893BC-677A-1863-1D7C-EEF6D36D2C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98630" y="2213168"/>
                  <a:ext cx="32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9AE65E9-B84E-2FED-7D16-49440573FF07}"/>
                    </a:ext>
                  </a:extLst>
                </p14:cNvPr>
                <p14:cNvContentPartPr/>
                <p14:nvPr/>
              </p14:nvContentPartPr>
              <p14:xfrm>
                <a:off x="3736950" y="2341328"/>
                <a:ext cx="89280" cy="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9AE65E9-B84E-2FED-7D16-49440573FF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30830" y="2335208"/>
                  <a:ext cx="101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99EFF9-5D14-CC92-1583-16A9D4143307}"/>
                    </a:ext>
                  </a:extLst>
                </p14:cNvPr>
                <p14:cNvContentPartPr/>
                <p14:nvPr/>
              </p14:nvContentPartPr>
              <p14:xfrm>
                <a:off x="3722910" y="2383088"/>
                <a:ext cx="191160" cy="34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99EFF9-5D14-CC92-1583-16A9D414330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16790" y="2376968"/>
                  <a:ext cx="203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084225-491D-89D1-97E5-63F88A58C2D8}"/>
                    </a:ext>
                  </a:extLst>
                </p14:cNvPr>
                <p14:cNvContentPartPr/>
                <p14:nvPr/>
              </p14:nvContentPartPr>
              <p14:xfrm>
                <a:off x="4059150" y="2074568"/>
                <a:ext cx="164520" cy="218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084225-491D-89D1-97E5-63F88A58C2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53030" y="2068448"/>
                  <a:ext cx="176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9A04D7-77BD-BC33-D51D-408345EE5A90}"/>
                    </a:ext>
                  </a:extLst>
                </p14:cNvPr>
                <p14:cNvContentPartPr/>
                <p14:nvPr/>
              </p14:nvContentPartPr>
              <p14:xfrm>
                <a:off x="4022430" y="2323328"/>
                <a:ext cx="405360" cy="52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9A04D7-77BD-BC33-D51D-408345EE5A9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16310" y="2317208"/>
                  <a:ext cx="417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E18C121-A284-F61D-C3F4-91413A12564F}"/>
                    </a:ext>
                  </a:extLst>
                </p14:cNvPr>
                <p14:cNvContentPartPr/>
                <p14:nvPr/>
              </p14:nvContentPartPr>
              <p14:xfrm>
                <a:off x="4177590" y="2445728"/>
                <a:ext cx="275040" cy="182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E18C121-A284-F61D-C3F4-91413A12564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71470" y="2439608"/>
                  <a:ext cx="2872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D72112-4483-578D-186D-A247FD11E96A}"/>
              </a:ext>
            </a:extLst>
          </p:cNvPr>
          <p:cNvGrpSpPr/>
          <p:nvPr/>
        </p:nvGrpSpPr>
        <p:grpSpPr>
          <a:xfrm>
            <a:off x="971790" y="4082108"/>
            <a:ext cx="1389600" cy="540720"/>
            <a:chOff x="971790" y="4082108"/>
            <a:chExt cx="1389600" cy="54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B980C8-33FA-88AF-089D-249274ABC7D7}"/>
                    </a:ext>
                  </a:extLst>
                </p14:cNvPr>
                <p14:cNvContentPartPr/>
                <p14:nvPr/>
              </p14:nvContentPartPr>
              <p14:xfrm>
                <a:off x="1103550" y="4228268"/>
                <a:ext cx="9000" cy="274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B980C8-33FA-88AF-089D-249274ABC7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7430" y="4222148"/>
                  <a:ext cx="21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002ED79-15BD-DA72-3159-72B1A90FDDDD}"/>
                    </a:ext>
                  </a:extLst>
                </p14:cNvPr>
                <p14:cNvContentPartPr/>
                <p14:nvPr/>
              </p14:nvContentPartPr>
              <p14:xfrm>
                <a:off x="971790" y="4248788"/>
                <a:ext cx="233280" cy="24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002ED79-15BD-DA72-3159-72B1A90FDD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5670" y="4242668"/>
                  <a:ext cx="245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BECE45-9AB2-BB4C-A8D0-EA6250C83099}"/>
                    </a:ext>
                  </a:extLst>
                </p14:cNvPr>
                <p14:cNvContentPartPr/>
                <p14:nvPr/>
              </p14:nvContentPartPr>
              <p14:xfrm>
                <a:off x="989790" y="4461188"/>
                <a:ext cx="217440" cy="22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BECE45-9AB2-BB4C-A8D0-EA6250C830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3670" y="4455068"/>
                  <a:ext cx="229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66CE4A-C29C-663C-A529-F4056DCF4328}"/>
                    </a:ext>
                  </a:extLst>
                </p14:cNvPr>
                <p14:cNvContentPartPr/>
                <p14:nvPr/>
              </p14:nvContentPartPr>
              <p14:xfrm>
                <a:off x="1301910" y="4410428"/>
                <a:ext cx="99000" cy="145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66CE4A-C29C-663C-A529-F4056DCF432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95790" y="4404308"/>
                  <a:ext cx="111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F43589-E627-8657-C47F-DD4F96978F08}"/>
                    </a:ext>
                  </a:extLst>
                </p14:cNvPr>
                <p14:cNvContentPartPr/>
                <p14:nvPr/>
              </p14:nvContentPartPr>
              <p14:xfrm>
                <a:off x="1460310" y="4420148"/>
                <a:ext cx="117000" cy="132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F43589-E627-8657-C47F-DD4F96978F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54190" y="4414028"/>
                  <a:ext cx="129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B8B68FA-FC10-EEE4-E783-6223B25B37AA}"/>
                    </a:ext>
                  </a:extLst>
                </p14:cNvPr>
                <p14:cNvContentPartPr/>
                <p14:nvPr/>
              </p14:nvContentPartPr>
              <p14:xfrm>
                <a:off x="1584870" y="4421228"/>
                <a:ext cx="84600" cy="152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B8B68FA-FC10-EEE4-E783-6223B25B37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78750" y="4415108"/>
                  <a:ext cx="96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06E872C-0A1B-DB9D-1C65-D1F1D011E6A1}"/>
                    </a:ext>
                  </a:extLst>
                </p14:cNvPr>
                <p14:cNvContentPartPr/>
                <p14:nvPr/>
              </p14:nvContentPartPr>
              <p14:xfrm>
                <a:off x="1769910" y="4330148"/>
                <a:ext cx="91080" cy="7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06E872C-0A1B-DB9D-1C65-D1F1D011E6A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63790" y="4324028"/>
                  <a:ext cx="103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E5FFB5-F956-057B-282A-3485F54615A5}"/>
                    </a:ext>
                  </a:extLst>
                </p14:cNvPr>
                <p14:cNvContentPartPr/>
                <p14:nvPr/>
              </p14:nvContentPartPr>
              <p14:xfrm>
                <a:off x="1786830" y="4385228"/>
                <a:ext cx="99720" cy="20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E5FFB5-F956-057B-282A-3485F54615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80710" y="4379108"/>
                  <a:ext cx="111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FC9AEE0-F1EA-BEAB-806B-910AB92E7F1C}"/>
                    </a:ext>
                  </a:extLst>
                </p14:cNvPr>
                <p14:cNvContentPartPr/>
                <p14:nvPr/>
              </p14:nvContentPartPr>
              <p14:xfrm>
                <a:off x="2142510" y="4083908"/>
                <a:ext cx="18000" cy="168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FC9AEE0-F1EA-BEAB-806B-910AB92E7F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36390" y="4077788"/>
                  <a:ext cx="30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05C93A-5E11-E4BC-8C1F-C55626625AF0}"/>
                    </a:ext>
                  </a:extLst>
                </p14:cNvPr>
                <p14:cNvContentPartPr/>
                <p14:nvPr/>
              </p14:nvContentPartPr>
              <p14:xfrm>
                <a:off x="2032710" y="4082108"/>
                <a:ext cx="210600" cy="6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05C93A-5E11-E4BC-8C1F-C55626625A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26590" y="4075988"/>
                  <a:ext cx="2228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CD98AFA-651E-A1F1-2BDA-BEB82622BE1A}"/>
                    </a:ext>
                  </a:extLst>
                </p14:cNvPr>
                <p14:cNvContentPartPr/>
                <p14:nvPr/>
              </p14:nvContentPartPr>
              <p14:xfrm>
                <a:off x="2038470" y="4276868"/>
                <a:ext cx="201600" cy="23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CD98AFA-651E-A1F1-2BDA-BEB82622BE1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32350" y="4270748"/>
                  <a:ext cx="213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55CB4E-33BF-C8D0-F0EB-C92C610913E3}"/>
                    </a:ext>
                  </a:extLst>
                </p14:cNvPr>
                <p14:cNvContentPartPr/>
                <p14:nvPr/>
              </p14:nvContentPartPr>
              <p14:xfrm>
                <a:off x="2017950" y="4372268"/>
                <a:ext cx="311400" cy="37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55CB4E-33BF-C8D0-F0EB-C92C610913E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11830" y="4366148"/>
                  <a:ext cx="323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C28627-4FB8-11A5-9A11-699FA0901698}"/>
                    </a:ext>
                  </a:extLst>
                </p14:cNvPr>
                <p14:cNvContentPartPr/>
                <p14:nvPr/>
              </p14:nvContentPartPr>
              <p14:xfrm>
                <a:off x="2133510" y="4438868"/>
                <a:ext cx="169200" cy="137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C28627-4FB8-11A5-9A11-699FA090169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27390" y="4432748"/>
                  <a:ext cx="181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2EFD47-2DC9-90E6-E101-279F774E4EA2}"/>
                    </a:ext>
                  </a:extLst>
                </p14:cNvPr>
                <p14:cNvContentPartPr/>
                <p14:nvPr/>
              </p14:nvContentPartPr>
              <p14:xfrm>
                <a:off x="2236470" y="4510508"/>
                <a:ext cx="124920" cy="112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2EFD47-2DC9-90E6-E101-279F774E4EA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30350" y="4504388"/>
                  <a:ext cx="1371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9D8A2A-BCC2-F3A5-B19F-A67B60F8212C}"/>
              </a:ext>
            </a:extLst>
          </p:cNvPr>
          <p:cNvGrpSpPr/>
          <p:nvPr/>
        </p:nvGrpSpPr>
        <p:grpSpPr>
          <a:xfrm>
            <a:off x="2637510" y="4266068"/>
            <a:ext cx="61200" cy="187920"/>
            <a:chOff x="2637510" y="4266068"/>
            <a:chExt cx="6120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3C0441-44F4-CEF2-A534-99E53CBB3C96}"/>
                    </a:ext>
                  </a:extLst>
                </p14:cNvPr>
                <p14:cNvContentPartPr/>
                <p14:nvPr/>
              </p14:nvContentPartPr>
              <p14:xfrm>
                <a:off x="2637510" y="4266068"/>
                <a:ext cx="5400" cy="7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3C0441-44F4-CEF2-A534-99E53CBB3C9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31390" y="4259948"/>
                  <a:ext cx="17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C02971-4560-74DA-16B8-DB1F8D96B615}"/>
                    </a:ext>
                  </a:extLst>
                </p14:cNvPr>
                <p14:cNvContentPartPr/>
                <p14:nvPr/>
              </p14:nvContentPartPr>
              <p14:xfrm>
                <a:off x="2674950" y="4334468"/>
                <a:ext cx="23760" cy="11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C02971-4560-74DA-16B8-DB1F8D96B61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68830" y="4328348"/>
                  <a:ext cx="3600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A98A6F3-8121-BF61-AC86-45333BE9D470}"/>
                  </a:ext>
                </a:extLst>
              </p14:cNvPr>
              <p14:cNvContentPartPr/>
              <p14:nvPr/>
            </p14:nvContentPartPr>
            <p14:xfrm>
              <a:off x="2939550" y="4210268"/>
              <a:ext cx="105840" cy="1864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A98A6F3-8121-BF61-AC86-45333BE9D47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933430" y="4204148"/>
                <a:ext cx="1180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ED94B7B-1F5D-4AA7-30FB-69EFF3C4FA58}"/>
                  </a:ext>
                </a:extLst>
              </p14:cNvPr>
              <p14:cNvContentPartPr/>
              <p14:nvPr/>
            </p14:nvContentPartPr>
            <p14:xfrm>
              <a:off x="3187950" y="4354988"/>
              <a:ext cx="101520" cy="159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ED94B7B-1F5D-4AA7-30FB-69EFF3C4FA5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81830" y="4348868"/>
                <a:ext cx="1137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8BD89C-920D-0560-95D1-58175C5C6587}"/>
                  </a:ext>
                </a:extLst>
              </p14:cNvPr>
              <p14:cNvContentPartPr/>
              <p14:nvPr/>
            </p14:nvContentPartPr>
            <p14:xfrm>
              <a:off x="3335550" y="4331228"/>
              <a:ext cx="114840" cy="1882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8BD89C-920D-0560-95D1-58175C5C658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329430" y="4325108"/>
                <a:ext cx="1270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9000FA0-94DE-C0C4-1817-120D960F19B0}"/>
                  </a:ext>
                </a:extLst>
              </p14:cNvPr>
              <p14:cNvContentPartPr/>
              <p14:nvPr/>
            </p14:nvContentPartPr>
            <p14:xfrm>
              <a:off x="3522750" y="4352828"/>
              <a:ext cx="38520" cy="1562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9000FA0-94DE-C0C4-1817-120D960F19B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516630" y="4346708"/>
                <a:ext cx="507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E99FD61-B086-27ED-ADDE-6C147B3EE557}"/>
                  </a:ext>
                </a:extLst>
              </p14:cNvPr>
              <p14:cNvContentPartPr/>
              <p14:nvPr/>
            </p14:nvContentPartPr>
            <p14:xfrm>
              <a:off x="3666750" y="4266428"/>
              <a:ext cx="78120" cy="2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E99FD61-B086-27ED-ADDE-6C147B3EE55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60630" y="4260308"/>
                <a:ext cx="9036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85E524D-C47B-1932-EF95-396F4622F144}"/>
                  </a:ext>
                </a:extLst>
              </p14:cNvPr>
              <p14:cNvContentPartPr/>
              <p14:nvPr/>
            </p14:nvContentPartPr>
            <p14:xfrm>
              <a:off x="3644430" y="4227188"/>
              <a:ext cx="135000" cy="18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85E524D-C47B-1932-EF95-396F4622F14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638310" y="4221068"/>
                <a:ext cx="147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E39BDFC-63D8-D05A-D311-ED493E8DAACA}"/>
                  </a:ext>
                </a:extLst>
              </p14:cNvPr>
              <p14:cNvContentPartPr/>
              <p14:nvPr/>
            </p14:nvContentPartPr>
            <p14:xfrm>
              <a:off x="4074270" y="4068068"/>
              <a:ext cx="112680" cy="158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E39BDFC-63D8-D05A-D311-ED493E8DAAC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068150" y="4061948"/>
                <a:ext cx="124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742E091-EE34-6466-3D57-4CC586DB3AFD}"/>
                  </a:ext>
                </a:extLst>
              </p14:cNvPr>
              <p14:cNvContentPartPr/>
              <p14:nvPr/>
            </p14:nvContentPartPr>
            <p14:xfrm>
              <a:off x="4219710" y="4196948"/>
              <a:ext cx="115200" cy="78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742E091-EE34-6466-3D57-4CC586DB3AF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213590" y="4190828"/>
                <a:ext cx="1274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2A9F95F-B6AF-573F-84CF-A47993176C32}"/>
                  </a:ext>
                </a:extLst>
              </p14:cNvPr>
              <p14:cNvContentPartPr/>
              <p14:nvPr/>
            </p14:nvContentPartPr>
            <p14:xfrm>
              <a:off x="3956190" y="4279388"/>
              <a:ext cx="457200" cy="658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2A9F95F-B6AF-573F-84CF-A47993176C3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950070" y="4273268"/>
                <a:ext cx="4694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09D101D-D9CC-8454-DF5E-C886B47CC747}"/>
                  </a:ext>
                </a:extLst>
              </p14:cNvPr>
              <p14:cNvContentPartPr/>
              <p14:nvPr/>
            </p14:nvContentPartPr>
            <p14:xfrm>
              <a:off x="4073550" y="4353908"/>
              <a:ext cx="252000" cy="180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09D101D-D9CC-8454-DF5E-C886B47CC74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067430" y="4347788"/>
                <a:ext cx="2642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990552-7ABA-F9F2-C4D7-0BFA9102EB51}"/>
                  </a:ext>
                </a:extLst>
              </p14:cNvPr>
              <p14:cNvContentPartPr/>
              <p14:nvPr/>
            </p14:nvContentPartPr>
            <p14:xfrm>
              <a:off x="4245270" y="4435268"/>
              <a:ext cx="184680" cy="1033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990552-7ABA-F9F2-C4D7-0BFA9102EB5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239150" y="4429148"/>
                <a:ext cx="19692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A78A3C7-2215-FAFC-CE9E-47C97B129582}"/>
              </a:ext>
            </a:extLst>
          </p:cNvPr>
          <p:cNvGrpSpPr/>
          <p:nvPr/>
        </p:nvGrpSpPr>
        <p:grpSpPr>
          <a:xfrm>
            <a:off x="5999910" y="4170668"/>
            <a:ext cx="287280" cy="243360"/>
            <a:chOff x="5999910" y="4170668"/>
            <a:chExt cx="28728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24BEAF8C-D1ED-227E-CE0F-4AAD521425E7}"/>
                    </a:ext>
                  </a:extLst>
                </p14:cNvPr>
                <p14:cNvContentPartPr/>
                <p14:nvPr/>
              </p14:nvContentPartPr>
              <p14:xfrm>
                <a:off x="5999910" y="4170668"/>
                <a:ext cx="137520" cy="193320"/>
              </p14:xfrm>
            </p:contentPart>
          </mc:Choice>
          <mc:Fallback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24BEAF8C-D1ED-227E-CE0F-4AAD521425E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93790" y="4164548"/>
                  <a:ext cx="149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7DA4BA64-1DAF-D394-A6D2-6A5E5608B192}"/>
                    </a:ext>
                  </a:extLst>
                </p14:cNvPr>
                <p14:cNvContentPartPr/>
                <p14:nvPr/>
              </p14:nvContentPartPr>
              <p14:xfrm>
                <a:off x="6268110" y="4245908"/>
                <a:ext cx="360" cy="7560"/>
              </p14:xfrm>
            </p:contentPart>
          </mc:Choice>
          <mc:Fallback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7DA4BA64-1DAF-D394-A6D2-6A5E5608B1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261990" y="4239788"/>
                  <a:ext cx="12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4645F623-D145-CFFB-3779-4D21084C7FA4}"/>
                    </a:ext>
                  </a:extLst>
                </p14:cNvPr>
                <p14:cNvContentPartPr/>
                <p14:nvPr/>
              </p14:nvContentPartPr>
              <p14:xfrm>
                <a:off x="6268110" y="4321868"/>
                <a:ext cx="19080" cy="92160"/>
              </p14:xfrm>
            </p:contentPart>
          </mc:Choice>
          <mc:Fallback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4645F623-D145-CFFB-3779-4D21084C7FA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61990" y="4315748"/>
                  <a:ext cx="3132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C49DD420-8045-FFF9-605E-23444E41F5E8}"/>
              </a:ext>
            </a:extLst>
          </p:cNvPr>
          <p:cNvGrpSpPr/>
          <p:nvPr/>
        </p:nvGrpSpPr>
        <p:grpSpPr>
          <a:xfrm>
            <a:off x="4575750" y="4088588"/>
            <a:ext cx="1359360" cy="493200"/>
            <a:chOff x="4575750" y="4088588"/>
            <a:chExt cx="1359360" cy="4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61DF39A-51EB-FCC0-4701-6B223251B0DB}"/>
                    </a:ext>
                  </a:extLst>
                </p14:cNvPr>
                <p14:cNvContentPartPr/>
                <p14:nvPr/>
              </p14:nvContentPartPr>
              <p14:xfrm>
                <a:off x="4575750" y="4263548"/>
                <a:ext cx="18360" cy="118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61DF39A-51EB-FCC0-4701-6B223251B0D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569630" y="4257428"/>
                  <a:ext cx="30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BCEEE87-AA5B-A06B-3A7F-BC4632CFBDDD}"/>
                    </a:ext>
                  </a:extLst>
                </p14:cNvPr>
                <p14:cNvContentPartPr/>
                <p14:nvPr/>
              </p14:nvContentPartPr>
              <p14:xfrm>
                <a:off x="4720830" y="4192628"/>
                <a:ext cx="95400" cy="197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BCEEE87-AA5B-A06B-3A7F-BC4632CFBDD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714710" y="4186508"/>
                  <a:ext cx="107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18F633-F28D-5F89-9914-B06E1B9354A2}"/>
                    </a:ext>
                  </a:extLst>
                </p14:cNvPr>
                <p14:cNvContentPartPr/>
                <p14:nvPr/>
              </p14:nvContentPartPr>
              <p14:xfrm>
                <a:off x="4853670" y="4381988"/>
                <a:ext cx="69840" cy="97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18F633-F28D-5F89-9914-B06E1B9354A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47550" y="4375868"/>
                  <a:ext cx="82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D3894D-0302-43AF-D159-498B8FD7F4D6}"/>
                    </a:ext>
                  </a:extLst>
                </p14:cNvPr>
                <p14:cNvContentPartPr/>
                <p14:nvPr/>
              </p14:nvContentPartPr>
              <p14:xfrm>
                <a:off x="4969950" y="4400348"/>
                <a:ext cx="53280" cy="79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D3894D-0302-43AF-D159-498B8FD7F4D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63830" y="4394228"/>
                  <a:ext cx="65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83A16C5-7A99-009B-F616-7B10DCC79000}"/>
                    </a:ext>
                  </a:extLst>
                </p14:cNvPr>
                <p14:cNvContentPartPr/>
                <p14:nvPr/>
              </p14:nvContentPartPr>
              <p14:xfrm>
                <a:off x="5045550" y="4401068"/>
                <a:ext cx="88920" cy="180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83A16C5-7A99-009B-F616-7B10DCC7900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039430" y="4394948"/>
                  <a:ext cx="101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8BE7B33-1250-3B1C-2B0B-AA2073EEE83E}"/>
                    </a:ext>
                  </a:extLst>
                </p14:cNvPr>
                <p14:cNvContentPartPr/>
                <p14:nvPr/>
              </p14:nvContentPartPr>
              <p14:xfrm>
                <a:off x="5199990" y="4352468"/>
                <a:ext cx="50760" cy="1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8BE7B33-1250-3B1C-2B0B-AA2073EEE8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193870" y="4346348"/>
                  <a:ext cx="630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AFB9DCE-7C97-6FD5-79B8-2B283616C34E}"/>
                    </a:ext>
                  </a:extLst>
                </p14:cNvPr>
                <p14:cNvContentPartPr/>
                <p14:nvPr/>
              </p14:nvContentPartPr>
              <p14:xfrm>
                <a:off x="5182710" y="4288388"/>
                <a:ext cx="71640" cy="23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AFB9DCE-7C97-6FD5-79B8-2B283616C34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76590" y="4282268"/>
                  <a:ext cx="8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7F1F13-E9E1-3674-4DB0-63DEE23E2444}"/>
                    </a:ext>
                  </a:extLst>
                </p14:cNvPr>
                <p14:cNvContentPartPr/>
                <p14:nvPr/>
              </p14:nvContentPartPr>
              <p14:xfrm>
                <a:off x="5448030" y="4213148"/>
                <a:ext cx="9360" cy="157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7F1F13-E9E1-3674-4DB0-63DEE23E24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41910" y="4207028"/>
                  <a:ext cx="21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86D095-71F0-F32A-AA8A-1B3BEEE9F442}"/>
                    </a:ext>
                  </a:extLst>
                </p14:cNvPr>
                <p14:cNvContentPartPr/>
                <p14:nvPr/>
              </p14:nvContentPartPr>
              <p14:xfrm>
                <a:off x="5369550" y="4215308"/>
                <a:ext cx="140760" cy="28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86D095-71F0-F32A-AA8A-1B3BEEE9F44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63430" y="4209188"/>
                  <a:ext cx="153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710778DF-4084-D9DF-3A72-8D3144F24713}"/>
                    </a:ext>
                  </a:extLst>
                </p14:cNvPr>
                <p14:cNvContentPartPr/>
                <p14:nvPr/>
              </p14:nvContentPartPr>
              <p14:xfrm>
                <a:off x="5432190" y="4367228"/>
                <a:ext cx="124560" cy="13320"/>
              </p14:xfrm>
            </p:contentPart>
          </mc:Choice>
          <mc:Fallback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710778DF-4084-D9DF-3A72-8D3144F2471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426070" y="4361108"/>
                  <a:ext cx="136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8C9F6A8F-A03B-63E5-4197-90DA95E9FD74}"/>
                    </a:ext>
                  </a:extLst>
                </p14:cNvPr>
                <p14:cNvContentPartPr/>
                <p14:nvPr/>
              </p14:nvContentPartPr>
              <p14:xfrm>
                <a:off x="5545230" y="4088588"/>
                <a:ext cx="69840" cy="95760"/>
              </p14:xfrm>
            </p:contentPart>
          </mc:Choice>
          <mc:Fallback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8C9F6A8F-A03B-63E5-4197-90DA95E9FD7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39110" y="4082468"/>
                  <a:ext cx="82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151420FD-B7AA-12CE-B62F-3775B32DD975}"/>
                    </a:ext>
                  </a:extLst>
                </p14:cNvPr>
                <p14:cNvContentPartPr/>
                <p14:nvPr/>
              </p14:nvContentPartPr>
              <p14:xfrm>
                <a:off x="5368470" y="4391708"/>
                <a:ext cx="94680" cy="9000"/>
              </p14:xfrm>
            </p:contentPart>
          </mc:Choice>
          <mc:Fallback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151420FD-B7AA-12CE-B62F-3775B32DD97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62350" y="4385588"/>
                  <a:ext cx="106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B97A811A-1514-8CF4-6946-64C7B6CD844F}"/>
                    </a:ext>
                  </a:extLst>
                </p14:cNvPr>
                <p14:cNvContentPartPr/>
                <p14:nvPr/>
              </p14:nvContentPartPr>
              <p14:xfrm>
                <a:off x="5606790" y="4354628"/>
                <a:ext cx="96840" cy="131760"/>
              </p14:xfrm>
            </p:contentPart>
          </mc:Choice>
          <mc:Fallback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B97A811A-1514-8CF4-6946-64C7B6CD844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00670" y="4348508"/>
                  <a:ext cx="109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2CC95C8C-50F9-2DAC-1C72-F25AE52EEBAA}"/>
                    </a:ext>
                  </a:extLst>
                </p14:cNvPr>
                <p14:cNvContentPartPr/>
                <p14:nvPr/>
              </p14:nvContentPartPr>
              <p14:xfrm>
                <a:off x="5732790" y="4378388"/>
                <a:ext cx="108000" cy="142920"/>
              </p14:xfrm>
            </p:contentPart>
          </mc:Choice>
          <mc:Fallback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2CC95C8C-50F9-2DAC-1C72-F25AE52EEBA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26670" y="4372268"/>
                  <a:ext cx="120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CC3DD8FF-28F6-DBC7-1422-C0F99F80D2B7}"/>
                    </a:ext>
                  </a:extLst>
                </p14:cNvPr>
                <p14:cNvContentPartPr/>
                <p14:nvPr/>
              </p14:nvContentPartPr>
              <p14:xfrm>
                <a:off x="5889750" y="4378028"/>
                <a:ext cx="45360" cy="111960"/>
              </p14:xfrm>
            </p:contentPart>
          </mc:Choice>
          <mc:Fallback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CC3DD8FF-28F6-DBC7-1422-C0F99F80D2B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883630" y="4371908"/>
                  <a:ext cx="57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6608D7DB-C80F-0155-90E8-338C85B0E437}"/>
                    </a:ext>
                  </a:extLst>
                </p14:cNvPr>
                <p14:cNvContentPartPr/>
                <p14:nvPr/>
              </p14:nvContentPartPr>
              <p14:xfrm>
                <a:off x="5180910" y="4469828"/>
                <a:ext cx="2160" cy="66600"/>
              </p14:xfrm>
            </p:contentPart>
          </mc:Choice>
          <mc:Fallback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6608D7DB-C80F-0155-90E8-338C85B0E43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174790" y="4463708"/>
                  <a:ext cx="14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1F14F16D-B9F6-2915-B1BA-7A9933562E98}"/>
                    </a:ext>
                  </a:extLst>
                </p14:cNvPr>
                <p14:cNvContentPartPr/>
                <p14:nvPr/>
              </p14:nvContentPartPr>
              <p14:xfrm>
                <a:off x="5249310" y="4432388"/>
                <a:ext cx="103320" cy="100440"/>
              </p14:xfrm>
            </p:contentPart>
          </mc:Choice>
          <mc:Fallback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1F14F16D-B9F6-2915-B1BA-7A9933562E9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243190" y="4426268"/>
                  <a:ext cx="11556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BD1D39EF-0F30-B099-835C-6FA6D5EDA197}"/>
              </a:ext>
            </a:extLst>
          </p:cNvPr>
          <p:cNvGrpSpPr/>
          <p:nvPr/>
        </p:nvGrpSpPr>
        <p:grpSpPr>
          <a:xfrm>
            <a:off x="6495990" y="4068428"/>
            <a:ext cx="1968120" cy="606600"/>
            <a:chOff x="6495990" y="4068428"/>
            <a:chExt cx="1968120" cy="60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6B55AAD8-CF12-ABD5-B85B-D6BF5A21962D}"/>
                    </a:ext>
                  </a:extLst>
                </p14:cNvPr>
                <p14:cNvContentPartPr/>
                <p14:nvPr/>
              </p14:nvContentPartPr>
              <p14:xfrm>
                <a:off x="6495990" y="4158428"/>
                <a:ext cx="86760" cy="228240"/>
              </p14:xfrm>
            </p:contentPart>
          </mc:Choice>
          <mc:Fallback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6B55AAD8-CF12-ABD5-B85B-D6BF5A21962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489870" y="4152308"/>
                  <a:ext cx="99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1F5D4CB5-779C-69C3-B149-EEAB3F81155E}"/>
                    </a:ext>
                  </a:extLst>
                </p14:cNvPr>
                <p14:cNvContentPartPr/>
                <p14:nvPr/>
              </p14:nvContentPartPr>
              <p14:xfrm>
                <a:off x="6568710" y="4349588"/>
                <a:ext cx="86040" cy="86040"/>
              </p14:xfrm>
            </p:contentPart>
          </mc:Choice>
          <mc:Fallback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1F5D4CB5-779C-69C3-B149-EEAB3F81155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562590" y="4343468"/>
                  <a:ext cx="98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16605969-69A9-0E98-C53A-E6B95F1E6409}"/>
                    </a:ext>
                  </a:extLst>
                </p14:cNvPr>
                <p14:cNvContentPartPr/>
                <p14:nvPr/>
              </p14:nvContentPartPr>
              <p14:xfrm>
                <a:off x="6702630" y="4349948"/>
                <a:ext cx="60480" cy="90360"/>
              </p14:xfrm>
            </p:contentPart>
          </mc:Choice>
          <mc:Fallback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16605969-69A9-0E98-C53A-E6B95F1E640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696510" y="4343828"/>
                  <a:ext cx="72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082489BD-3D55-9D56-D0EE-1F141B0A6FA3}"/>
                    </a:ext>
                  </a:extLst>
                </p14:cNvPr>
                <p14:cNvContentPartPr/>
                <p14:nvPr/>
              </p14:nvContentPartPr>
              <p14:xfrm>
                <a:off x="6760230" y="4353908"/>
                <a:ext cx="78840" cy="138600"/>
              </p14:xfrm>
            </p:contentPart>
          </mc:Choice>
          <mc:Fallback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082489BD-3D55-9D56-D0EE-1F141B0A6FA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54110" y="4347788"/>
                  <a:ext cx="91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4E3BE4BD-0AC4-27A5-C400-1561879AF165}"/>
                    </a:ext>
                  </a:extLst>
                </p14:cNvPr>
                <p14:cNvContentPartPr/>
                <p14:nvPr/>
              </p14:nvContentPartPr>
              <p14:xfrm>
                <a:off x="6880110" y="4420148"/>
                <a:ext cx="10440" cy="84600"/>
              </p14:xfrm>
            </p:contentPart>
          </mc:Choice>
          <mc:Fallback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4E3BE4BD-0AC4-27A5-C400-1561879AF16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73990" y="4414028"/>
                  <a:ext cx="22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72B2B3FF-93B1-DD16-EC6B-E6D2ED9EC54C}"/>
                    </a:ext>
                  </a:extLst>
                </p14:cNvPr>
                <p14:cNvContentPartPr/>
                <p14:nvPr/>
              </p14:nvContentPartPr>
              <p14:xfrm>
                <a:off x="6924030" y="4315028"/>
                <a:ext cx="52560" cy="109080"/>
              </p14:xfrm>
            </p:contentPart>
          </mc:Choice>
          <mc:Fallback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72B2B3FF-93B1-DD16-EC6B-E6D2ED9EC54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17910" y="4308908"/>
                  <a:ext cx="648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6AEF5007-FECC-C4CA-A889-5F282D36F0EF}"/>
                    </a:ext>
                  </a:extLst>
                </p14:cNvPr>
                <p14:cNvContentPartPr/>
                <p14:nvPr/>
              </p14:nvContentPartPr>
              <p14:xfrm>
                <a:off x="7016550" y="4265348"/>
                <a:ext cx="55800" cy="4680"/>
              </p14:xfrm>
            </p:contentPart>
          </mc:Choice>
          <mc:Fallback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6AEF5007-FECC-C4CA-A889-5F282D36F0E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010430" y="4259228"/>
                  <a:ext cx="680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9172DAB6-150E-DDFF-13AF-34F5C8BC4F4F}"/>
                    </a:ext>
                  </a:extLst>
                </p14:cNvPr>
                <p14:cNvContentPartPr/>
                <p14:nvPr/>
              </p14:nvContentPartPr>
              <p14:xfrm>
                <a:off x="7007910" y="4216748"/>
                <a:ext cx="71640" cy="53280"/>
              </p14:xfrm>
            </p:contentPart>
          </mc:Choice>
          <mc:Fallback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9172DAB6-150E-DDFF-13AF-34F5C8BC4F4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01790" y="4210628"/>
                  <a:ext cx="83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A5D39EEB-923D-6551-A531-360A9275007D}"/>
                    </a:ext>
                  </a:extLst>
                </p14:cNvPr>
                <p14:cNvContentPartPr/>
                <p14:nvPr/>
              </p14:nvContentPartPr>
              <p14:xfrm>
                <a:off x="7154790" y="4207388"/>
                <a:ext cx="18000" cy="114120"/>
              </p14:xfrm>
            </p:contentPart>
          </mc:Choice>
          <mc:Fallback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A5D39EEB-923D-6551-A531-360A9275007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148670" y="4201268"/>
                  <a:ext cx="30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519D61BE-B2D6-5737-108F-C6E24F15F571}"/>
                    </a:ext>
                  </a:extLst>
                </p14:cNvPr>
                <p14:cNvContentPartPr/>
                <p14:nvPr/>
              </p14:nvContentPartPr>
              <p14:xfrm>
                <a:off x="7124550" y="4198388"/>
                <a:ext cx="94320" cy="10800"/>
              </p14:xfrm>
            </p:contentPart>
          </mc:Choice>
          <mc:Fallback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519D61BE-B2D6-5737-108F-C6E24F15F57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118430" y="4192268"/>
                  <a:ext cx="106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ABD0069F-C042-78BF-5877-009477AF78FA}"/>
                    </a:ext>
                  </a:extLst>
                </p14:cNvPr>
                <p14:cNvContentPartPr/>
                <p14:nvPr/>
              </p14:nvContentPartPr>
              <p14:xfrm>
                <a:off x="7106190" y="4308908"/>
                <a:ext cx="95760" cy="22320"/>
              </p14:xfrm>
            </p:contentPart>
          </mc:Choice>
          <mc:Fallback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ABD0069F-C042-78BF-5877-009477AF78F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100070" y="4302788"/>
                  <a:ext cx="108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182BCC76-CC47-BBC6-7524-9A369A30A5B6}"/>
                    </a:ext>
                  </a:extLst>
                </p14:cNvPr>
                <p14:cNvContentPartPr/>
                <p14:nvPr/>
              </p14:nvContentPartPr>
              <p14:xfrm>
                <a:off x="7227510" y="4068428"/>
                <a:ext cx="86040" cy="85680"/>
              </p14:xfrm>
            </p:contentPart>
          </mc:Choice>
          <mc:Fallback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182BCC76-CC47-BBC6-7524-9A369A30A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21390" y="4062308"/>
                  <a:ext cx="98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6C49E397-4B93-4539-1F15-7B208B717C9D}"/>
                    </a:ext>
                  </a:extLst>
                </p14:cNvPr>
                <p14:cNvContentPartPr/>
                <p14:nvPr/>
              </p14:nvContentPartPr>
              <p14:xfrm>
                <a:off x="7265310" y="4286228"/>
                <a:ext cx="72720" cy="105480"/>
              </p14:xfrm>
            </p:contentPart>
          </mc:Choice>
          <mc:Fallback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6C49E397-4B93-4539-1F15-7B208B717C9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59190" y="4280108"/>
                  <a:ext cx="84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713B3A15-19C7-5BC4-2B6F-486E20018AB9}"/>
                    </a:ext>
                  </a:extLst>
                </p14:cNvPr>
                <p14:cNvContentPartPr/>
                <p14:nvPr/>
              </p14:nvContentPartPr>
              <p14:xfrm>
                <a:off x="7373670" y="4268948"/>
                <a:ext cx="78120" cy="120240"/>
              </p14:xfrm>
            </p:contentPart>
          </mc:Choice>
          <mc:Fallback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713B3A15-19C7-5BC4-2B6F-486E20018A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67550" y="4262828"/>
                  <a:ext cx="90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21118CD0-6825-945B-C8D7-DB7901C051CA}"/>
                    </a:ext>
                  </a:extLst>
                </p14:cNvPr>
                <p14:cNvContentPartPr/>
                <p14:nvPr/>
              </p14:nvContentPartPr>
              <p14:xfrm>
                <a:off x="7460070" y="4284788"/>
                <a:ext cx="64800" cy="113400"/>
              </p14:xfrm>
            </p:contentPart>
          </mc:Choice>
          <mc:Fallback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21118CD0-6825-945B-C8D7-DB7901C051C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453950" y="4278668"/>
                  <a:ext cx="77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8F39E1C3-2C7A-FE14-2649-B11C4A5905B1}"/>
                    </a:ext>
                  </a:extLst>
                </p14:cNvPr>
                <p14:cNvContentPartPr/>
                <p14:nvPr/>
              </p14:nvContentPartPr>
              <p14:xfrm>
                <a:off x="7655190" y="4171388"/>
                <a:ext cx="84600" cy="146880"/>
              </p14:xfrm>
            </p:contentPart>
          </mc:Choice>
          <mc:Fallback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8F39E1C3-2C7A-FE14-2649-B11C4A5905B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49070" y="4165268"/>
                  <a:ext cx="96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F7BEC6F3-39C7-1B9F-7A30-764B768B4C4E}"/>
                    </a:ext>
                  </a:extLst>
                </p14:cNvPr>
                <p14:cNvContentPartPr/>
                <p14:nvPr/>
              </p14:nvContentPartPr>
              <p14:xfrm>
                <a:off x="7604430" y="4171388"/>
                <a:ext cx="132840" cy="152640"/>
              </p14:xfrm>
            </p:contentPart>
          </mc:Choice>
          <mc:Fallback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F7BEC6F3-39C7-1B9F-7A30-764B768B4C4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98310" y="4165268"/>
                  <a:ext cx="145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51E17E7C-28F7-C1E2-2A07-960C1837FD7C}"/>
                    </a:ext>
                  </a:extLst>
                </p14:cNvPr>
                <p14:cNvContentPartPr/>
                <p14:nvPr/>
              </p14:nvContentPartPr>
              <p14:xfrm>
                <a:off x="7807830" y="4262108"/>
                <a:ext cx="98640" cy="100080"/>
              </p14:xfrm>
            </p:contentPart>
          </mc:Choice>
          <mc:Fallback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51E17E7C-28F7-C1E2-2A07-960C1837FD7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801710" y="4255988"/>
                  <a:ext cx="110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18EACB33-B135-9E40-5D07-959578809D85}"/>
                    </a:ext>
                  </a:extLst>
                </p14:cNvPr>
                <p14:cNvContentPartPr/>
                <p14:nvPr/>
              </p14:nvContentPartPr>
              <p14:xfrm>
                <a:off x="7226430" y="4494308"/>
                <a:ext cx="73800" cy="135360"/>
              </p14:xfrm>
            </p:contentPart>
          </mc:Choice>
          <mc:Fallback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18EACB33-B135-9E40-5D07-959578809D8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220310" y="4488188"/>
                  <a:ext cx="86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73BF775B-DA21-E09D-B5C7-AD728582B4F8}"/>
                    </a:ext>
                  </a:extLst>
                </p14:cNvPr>
                <p14:cNvContentPartPr/>
                <p14:nvPr/>
              </p14:nvContentPartPr>
              <p14:xfrm>
                <a:off x="7353510" y="4577108"/>
                <a:ext cx="65160" cy="51120"/>
              </p14:xfrm>
            </p:contentPart>
          </mc:Choice>
          <mc:Fallback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73BF775B-DA21-E09D-B5C7-AD728582B4F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347390" y="4570988"/>
                  <a:ext cx="77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18234614-0E1C-EDC0-F36B-EA29778B2298}"/>
                    </a:ext>
                  </a:extLst>
                </p14:cNvPr>
                <p14:cNvContentPartPr/>
                <p14:nvPr/>
              </p14:nvContentPartPr>
              <p14:xfrm>
                <a:off x="7457910" y="4563788"/>
                <a:ext cx="41760" cy="75960"/>
              </p14:xfrm>
            </p:contentPart>
          </mc:Choice>
          <mc:Fallback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18234614-0E1C-EDC0-F36B-EA29778B229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451790" y="4557668"/>
                  <a:ext cx="54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96EA5E40-74E5-1844-9104-809855ED73F1}"/>
                    </a:ext>
                  </a:extLst>
                </p14:cNvPr>
                <p14:cNvContentPartPr/>
                <p14:nvPr/>
              </p14:nvContentPartPr>
              <p14:xfrm>
                <a:off x="7521270" y="4574948"/>
                <a:ext cx="54000" cy="81360"/>
              </p14:xfrm>
            </p:contentPart>
          </mc:Choice>
          <mc:Fallback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96EA5E40-74E5-1844-9104-809855ED73F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515150" y="4568828"/>
                  <a:ext cx="66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56B0A094-A5A6-AC59-5A3E-1E0497D80440}"/>
                    </a:ext>
                  </a:extLst>
                </p14:cNvPr>
                <p14:cNvContentPartPr/>
                <p14:nvPr/>
              </p14:nvContentPartPr>
              <p14:xfrm>
                <a:off x="7663830" y="4598348"/>
                <a:ext cx="13320" cy="76680"/>
              </p14:xfrm>
            </p:contentPart>
          </mc:Choice>
          <mc:Fallback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56B0A094-A5A6-AC59-5A3E-1E0497D8044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657710" y="4592228"/>
                  <a:ext cx="2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834C3BDE-55D5-0CCA-F590-A011EDB5A137}"/>
                    </a:ext>
                  </a:extLst>
                </p14:cNvPr>
                <p14:cNvContentPartPr/>
                <p14:nvPr/>
              </p14:nvContentPartPr>
              <p14:xfrm>
                <a:off x="7753110" y="4572428"/>
                <a:ext cx="72360" cy="84600"/>
              </p14:xfrm>
            </p:contentPart>
          </mc:Choice>
          <mc:Fallback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834C3BDE-55D5-0CCA-F590-A011EDB5A13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46990" y="4566308"/>
                  <a:ext cx="84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136EF721-2BA9-FD2A-233B-9C5450593822}"/>
                    </a:ext>
                  </a:extLst>
                </p14:cNvPr>
                <p14:cNvContentPartPr/>
                <p14:nvPr/>
              </p14:nvContentPartPr>
              <p14:xfrm>
                <a:off x="7871190" y="4523828"/>
                <a:ext cx="66240" cy="7200"/>
              </p14:xfrm>
            </p:contentPart>
          </mc:Choice>
          <mc:Fallback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136EF721-2BA9-FD2A-233B-9C545059382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65070" y="4517708"/>
                  <a:ext cx="784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1A6495A9-4FD7-46DA-C08B-3497C13F2652}"/>
                    </a:ext>
                  </a:extLst>
                </p14:cNvPr>
                <p14:cNvContentPartPr/>
                <p14:nvPr/>
              </p14:nvContentPartPr>
              <p14:xfrm>
                <a:off x="7870470" y="4561628"/>
                <a:ext cx="61200" cy="5040"/>
              </p14:xfrm>
            </p:contentPart>
          </mc:Choice>
          <mc:Fallback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1A6495A9-4FD7-46DA-C08B-3497C13F265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864350" y="4555508"/>
                  <a:ext cx="734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BBB8621D-196E-C305-2EAA-87BDFC1CCC8F}"/>
                    </a:ext>
                  </a:extLst>
                </p14:cNvPr>
                <p14:cNvContentPartPr/>
                <p14:nvPr/>
              </p14:nvContentPartPr>
              <p14:xfrm>
                <a:off x="8036790" y="4501148"/>
                <a:ext cx="7920" cy="107640"/>
              </p14:xfrm>
            </p:contentPart>
          </mc:Choice>
          <mc:Fallback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BBB8621D-196E-C305-2EAA-87BDFC1CCC8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30670" y="4495028"/>
                  <a:ext cx="20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FE6B345E-69A2-9821-4A51-ED13711CDE33}"/>
                    </a:ext>
                  </a:extLst>
                </p14:cNvPr>
                <p14:cNvContentPartPr/>
                <p14:nvPr/>
              </p14:nvContentPartPr>
              <p14:xfrm>
                <a:off x="8004750" y="4492508"/>
                <a:ext cx="83160" cy="7920"/>
              </p14:xfrm>
            </p:contentPart>
          </mc:Choice>
          <mc:Fallback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FE6B345E-69A2-9821-4A51-ED13711CDE3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998630" y="4486388"/>
                  <a:ext cx="954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38F25F38-F12A-A6C9-C3BB-205CFF924115}"/>
                    </a:ext>
                  </a:extLst>
                </p14:cNvPr>
                <p14:cNvContentPartPr/>
                <p14:nvPr/>
              </p14:nvContentPartPr>
              <p14:xfrm>
                <a:off x="7991790" y="4600868"/>
                <a:ext cx="89640" cy="6480"/>
              </p14:xfrm>
            </p:contentPart>
          </mc:Choice>
          <mc:Fallback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38F25F38-F12A-A6C9-C3BB-205CFF92411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85670" y="4594748"/>
                  <a:ext cx="101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D5DD7B1E-C183-D2FF-0997-489D8F87F84C}"/>
                    </a:ext>
                  </a:extLst>
                </p14:cNvPr>
                <p14:cNvContentPartPr/>
                <p14:nvPr/>
              </p14:nvContentPartPr>
              <p14:xfrm>
                <a:off x="8091510" y="4558748"/>
                <a:ext cx="47880" cy="84600"/>
              </p14:xfrm>
            </p:contentPart>
          </mc:Choice>
          <mc:Fallback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D5DD7B1E-C183-D2FF-0997-489D8F87F84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085390" y="4552628"/>
                  <a:ext cx="60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956EB77C-A798-85C5-5B58-52C01A73FF27}"/>
                    </a:ext>
                  </a:extLst>
                </p14:cNvPr>
                <p14:cNvContentPartPr/>
                <p14:nvPr/>
              </p14:nvContentPartPr>
              <p14:xfrm>
                <a:off x="8162430" y="4564148"/>
                <a:ext cx="52560" cy="91080"/>
              </p14:xfrm>
            </p:contentPart>
          </mc:Choice>
          <mc:Fallback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956EB77C-A798-85C5-5B58-52C01A73FF2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156310" y="4558028"/>
                  <a:ext cx="64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FE90E995-D9F4-2E75-0F4C-96933E1DFFE7}"/>
                    </a:ext>
                  </a:extLst>
                </p14:cNvPr>
                <p14:cNvContentPartPr/>
                <p14:nvPr/>
              </p14:nvContentPartPr>
              <p14:xfrm>
                <a:off x="8231190" y="4560548"/>
                <a:ext cx="38880" cy="79200"/>
              </p14:xfrm>
            </p:contentPart>
          </mc:Choice>
          <mc:Fallback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FE90E995-D9F4-2E75-0F4C-96933E1DFFE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25070" y="4554428"/>
                  <a:ext cx="51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50F42A31-0ECF-71AE-76F8-88E67B504F0D}"/>
                    </a:ext>
                  </a:extLst>
                </p14:cNvPr>
                <p14:cNvContentPartPr/>
                <p14:nvPr/>
              </p14:nvContentPartPr>
              <p14:xfrm>
                <a:off x="8087550" y="4401428"/>
                <a:ext cx="126720" cy="42120"/>
              </p14:xfrm>
            </p:contentPart>
          </mc:Choice>
          <mc:Fallback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50F42A31-0ECF-71AE-76F8-88E67B504F0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081430" y="4395308"/>
                  <a:ext cx="138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D82F6D43-95D1-2617-899C-AF07B7618F85}"/>
                    </a:ext>
                  </a:extLst>
                </p14:cNvPr>
                <p14:cNvContentPartPr/>
                <p14:nvPr/>
              </p14:nvContentPartPr>
              <p14:xfrm>
                <a:off x="8316510" y="4477748"/>
                <a:ext cx="60480" cy="101520"/>
              </p14:xfrm>
            </p:contentPart>
          </mc:Choice>
          <mc:Fallback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D82F6D43-95D1-2617-899C-AF07B7618F8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310390" y="4471628"/>
                  <a:ext cx="72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3D00A8F1-624B-4D4D-FA3D-655115B4D5FA}"/>
                    </a:ext>
                  </a:extLst>
                </p14:cNvPr>
                <p14:cNvContentPartPr/>
                <p14:nvPr/>
              </p14:nvContentPartPr>
              <p14:xfrm>
                <a:off x="8311470" y="4478828"/>
                <a:ext cx="65520" cy="88920"/>
              </p14:xfrm>
            </p:contentPart>
          </mc:Choice>
          <mc:Fallback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3D00A8F1-624B-4D4D-FA3D-655115B4D5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05350" y="4472708"/>
                  <a:ext cx="77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DCF3EBFD-EFBE-0EC5-8341-571D7122BF11}"/>
                    </a:ext>
                  </a:extLst>
                </p14:cNvPr>
                <p14:cNvContentPartPr/>
                <p14:nvPr/>
              </p14:nvContentPartPr>
              <p14:xfrm>
                <a:off x="8403990" y="4560908"/>
                <a:ext cx="60120" cy="66600"/>
              </p14:xfrm>
            </p:contentPart>
          </mc:Choice>
          <mc:Fallback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DCF3EBFD-EFBE-0EC5-8341-571D7122BF1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397870" y="4554788"/>
                  <a:ext cx="72360" cy="7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962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5"/>
          <p:cNvSpPr txBox="1">
            <a:spLocks noGrp="1"/>
          </p:cNvSpPr>
          <p:nvPr>
            <p:ph type="title"/>
          </p:nvPr>
        </p:nvSpPr>
        <p:spPr>
          <a:xfrm>
            <a:off x="1494275" y="2344125"/>
            <a:ext cx="5145000" cy="10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Chapter 4:</a:t>
            </a:r>
            <a:r>
              <a:rPr lang="en-AU" b="0" dirty="0"/>
              <a:t>Magnetism</a:t>
            </a:r>
          </a:p>
        </p:txBody>
      </p:sp>
      <p:sp>
        <p:nvSpPr>
          <p:cNvPr id="990" name="Google Shape;990;p45"/>
          <p:cNvSpPr txBox="1">
            <a:spLocks noGrp="1"/>
          </p:cNvSpPr>
          <p:nvPr>
            <p:ph type="title" idx="2"/>
          </p:nvPr>
        </p:nvSpPr>
        <p:spPr>
          <a:xfrm>
            <a:off x="1494275" y="1144500"/>
            <a:ext cx="1413300" cy="11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7"/>
          <p:cNvSpPr txBox="1">
            <a:spLocks noGrp="1"/>
          </p:cNvSpPr>
          <p:nvPr>
            <p:ph type="title"/>
          </p:nvPr>
        </p:nvSpPr>
        <p:spPr>
          <a:xfrm>
            <a:off x="580933" y="348027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6.2: RLC circuit</a:t>
            </a:r>
            <a:endParaRPr dirty="0"/>
          </a:p>
        </p:txBody>
      </p:sp>
      <p:grpSp>
        <p:nvGrpSpPr>
          <p:cNvPr id="1042" name="Google Shape;1042;p47"/>
          <p:cNvGrpSpPr/>
          <p:nvPr/>
        </p:nvGrpSpPr>
        <p:grpSpPr>
          <a:xfrm>
            <a:off x="7075275" y="-971375"/>
            <a:ext cx="2349881" cy="2062278"/>
            <a:chOff x="6057275" y="-929775"/>
            <a:chExt cx="2349881" cy="2062278"/>
          </a:xfrm>
        </p:grpSpPr>
        <p:sp>
          <p:nvSpPr>
            <p:cNvPr id="1043" name="Google Shape;1043;p47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7"/>
          <p:cNvGrpSpPr/>
          <p:nvPr/>
        </p:nvGrpSpPr>
        <p:grpSpPr>
          <a:xfrm>
            <a:off x="155650" y="-1049850"/>
            <a:ext cx="1818629" cy="1818629"/>
            <a:chOff x="-637600" y="4204225"/>
            <a:chExt cx="1818629" cy="1818629"/>
          </a:xfrm>
        </p:grpSpPr>
        <p:sp>
          <p:nvSpPr>
            <p:cNvPr id="1047" name="Google Shape;1047;p47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4A1A0C9A-0309-E9F1-A5E6-7F44C29B2233}"/>
              </a:ext>
            </a:extLst>
          </p:cNvPr>
          <p:cNvCxnSpPr/>
          <p:nvPr/>
        </p:nvCxnSpPr>
        <p:spPr>
          <a:xfrm>
            <a:off x="3484407" y="3064935"/>
            <a:ext cx="28317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Đường kết nối Mũi tên Thẳng 4">
            <a:extLst>
              <a:ext uri="{FF2B5EF4-FFF2-40B4-BE49-F238E27FC236}">
                <a16:creationId xmlns:a16="http://schemas.microsoft.com/office/drawing/2014/main" id="{1D1EB884-8518-59C3-F6C6-46C7EF27903B}"/>
              </a:ext>
            </a:extLst>
          </p:cNvPr>
          <p:cNvCxnSpPr>
            <a:cxnSpLocks/>
          </p:cNvCxnSpPr>
          <p:nvPr/>
        </p:nvCxnSpPr>
        <p:spPr>
          <a:xfrm flipV="1">
            <a:off x="3484407" y="1464735"/>
            <a:ext cx="0" cy="16002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0C1C47F6-8ECE-E78F-21AE-671978F645B3}"/>
              </a:ext>
            </a:extLst>
          </p:cNvPr>
          <p:cNvCxnSpPr>
            <a:cxnSpLocks/>
          </p:cNvCxnSpPr>
          <p:nvPr/>
        </p:nvCxnSpPr>
        <p:spPr>
          <a:xfrm>
            <a:off x="3484407" y="3064935"/>
            <a:ext cx="0" cy="135466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Đường nối Thẳng 10">
            <a:extLst>
              <a:ext uri="{FF2B5EF4-FFF2-40B4-BE49-F238E27FC236}">
                <a16:creationId xmlns:a16="http://schemas.microsoft.com/office/drawing/2014/main" id="{3818E221-4D3E-DDEE-3A27-77E66A5F4D15}"/>
              </a:ext>
            </a:extLst>
          </p:cNvPr>
          <p:cNvCxnSpPr/>
          <p:nvPr/>
        </p:nvCxnSpPr>
        <p:spPr>
          <a:xfrm>
            <a:off x="3475940" y="1498603"/>
            <a:ext cx="2831732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AAF880C2-3FF3-7D80-C1DD-CD9982361624}"/>
              </a:ext>
            </a:extLst>
          </p:cNvPr>
          <p:cNvCxnSpPr/>
          <p:nvPr/>
        </p:nvCxnSpPr>
        <p:spPr>
          <a:xfrm>
            <a:off x="3475940" y="4419601"/>
            <a:ext cx="2831732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1FC9C400-CD72-378F-9546-26B8C822E669}"/>
              </a:ext>
            </a:extLst>
          </p:cNvPr>
          <p:cNvCxnSpPr>
            <a:cxnSpLocks/>
          </p:cNvCxnSpPr>
          <p:nvPr/>
        </p:nvCxnSpPr>
        <p:spPr>
          <a:xfrm>
            <a:off x="6316139" y="1464735"/>
            <a:ext cx="0" cy="2954866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A28256CF-59C1-14C7-1A9D-80B34720BA33}"/>
              </a:ext>
            </a:extLst>
          </p:cNvPr>
          <p:cNvCxnSpPr>
            <a:cxnSpLocks/>
          </p:cNvCxnSpPr>
          <p:nvPr/>
        </p:nvCxnSpPr>
        <p:spPr>
          <a:xfrm flipV="1">
            <a:off x="3484407" y="1498603"/>
            <a:ext cx="2823265" cy="1566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Đường kết nối Mũi tên Thẳng 18">
            <a:extLst>
              <a:ext uri="{FF2B5EF4-FFF2-40B4-BE49-F238E27FC236}">
                <a16:creationId xmlns:a16="http://schemas.microsoft.com/office/drawing/2014/main" id="{51731F1A-86AE-6465-E964-7A35C80BE2B7}"/>
              </a:ext>
            </a:extLst>
          </p:cNvPr>
          <p:cNvCxnSpPr>
            <a:cxnSpLocks/>
          </p:cNvCxnSpPr>
          <p:nvPr/>
        </p:nvCxnSpPr>
        <p:spPr>
          <a:xfrm>
            <a:off x="3484407" y="3064935"/>
            <a:ext cx="2831732" cy="135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696F5DBC-6A9A-9720-F76B-7232A6D5E0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5688" y="1112783"/>
            <a:ext cx="447737" cy="523948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73299138-11C5-3745-5AB2-2B80F7F106F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7120" y="4041335"/>
            <a:ext cx="495369" cy="543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Hộp Văn bản 26">
                <a:extLst>
                  <a:ext uri="{FF2B5EF4-FFF2-40B4-BE49-F238E27FC236}">
                    <a16:creationId xmlns:a16="http://schemas.microsoft.com/office/drawing/2014/main" id="{A433C288-015A-F466-68C8-A8A5BDF8DCA8}"/>
                  </a:ext>
                </a:extLst>
              </p:cNvPr>
              <p:cNvSpPr txBox="1"/>
              <p:nvPr/>
            </p:nvSpPr>
            <p:spPr>
              <a:xfrm>
                <a:off x="2573872" y="2074625"/>
                <a:ext cx="912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AU" sz="18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27" name="Hộp Văn bản 26">
                <a:extLst>
                  <a:ext uri="{FF2B5EF4-FFF2-40B4-BE49-F238E27FC236}">
                    <a16:creationId xmlns:a16="http://schemas.microsoft.com/office/drawing/2014/main" id="{A433C288-015A-F466-68C8-A8A5BDF8D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872" y="2074625"/>
                <a:ext cx="91228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Hộp Văn bản 28">
                <a:extLst>
                  <a:ext uri="{FF2B5EF4-FFF2-40B4-BE49-F238E27FC236}">
                    <a16:creationId xmlns:a16="http://schemas.microsoft.com/office/drawing/2014/main" id="{7BF34FFF-8EF2-9FA3-37DC-D700CAE2CD8A}"/>
                  </a:ext>
                </a:extLst>
              </p:cNvPr>
              <p:cNvSpPr txBox="1"/>
              <p:nvPr/>
            </p:nvSpPr>
            <p:spPr>
              <a:xfrm>
                <a:off x="657230" y="3386435"/>
                <a:ext cx="47455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AU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29" name="Hộp Văn bản 28">
                <a:extLst>
                  <a:ext uri="{FF2B5EF4-FFF2-40B4-BE49-F238E27FC236}">
                    <a16:creationId xmlns:a16="http://schemas.microsoft.com/office/drawing/2014/main" id="{7BF34FFF-8EF2-9FA3-37DC-D700CAE2C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30" y="3386435"/>
                <a:ext cx="4745566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Hộp Văn bản 30">
                <a:extLst>
                  <a:ext uri="{FF2B5EF4-FFF2-40B4-BE49-F238E27FC236}">
                    <a16:creationId xmlns:a16="http://schemas.microsoft.com/office/drawing/2014/main" id="{2CDC0C1E-070F-E59D-4B85-A6D03C92D2B3}"/>
                  </a:ext>
                </a:extLst>
              </p:cNvPr>
              <p:cNvSpPr txBox="1"/>
              <p:nvPr/>
            </p:nvSpPr>
            <p:spPr>
              <a:xfrm>
                <a:off x="4804838" y="1648587"/>
                <a:ext cx="912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31" name="Hộp Văn bản 30">
                <a:extLst>
                  <a:ext uri="{FF2B5EF4-FFF2-40B4-BE49-F238E27FC236}">
                    <a16:creationId xmlns:a16="http://schemas.microsoft.com/office/drawing/2014/main" id="{2CDC0C1E-070F-E59D-4B85-A6D03C92D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838" y="1648587"/>
                <a:ext cx="9122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Hộp Văn bản 31">
                <a:extLst>
                  <a:ext uri="{FF2B5EF4-FFF2-40B4-BE49-F238E27FC236}">
                    <a16:creationId xmlns:a16="http://schemas.microsoft.com/office/drawing/2014/main" id="{4886AE21-3A4C-A51B-C1CF-DD4D3B999CE6}"/>
                  </a:ext>
                </a:extLst>
              </p:cNvPr>
              <p:cNvSpPr txBox="1"/>
              <p:nvPr/>
            </p:nvSpPr>
            <p:spPr>
              <a:xfrm>
                <a:off x="4348697" y="3700388"/>
                <a:ext cx="912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AU" sz="1800" dirty="0"/>
              </a:p>
            </p:txBody>
          </p:sp>
        </mc:Choice>
        <mc:Fallback xmlns="">
          <p:sp>
            <p:nvSpPr>
              <p:cNvPr id="32" name="Hộp Văn bản 31">
                <a:extLst>
                  <a:ext uri="{FF2B5EF4-FFF2-40B4-BE49-F238E27FC236}">
                    <a16:creationId xmlns:a16="http://schemas.microsoft.com/office/drawing/2014/main" id="{4886AE21-3A4C-A51B-C1CF-DD4D3B99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697" y="3700388"/>
                <a:ext cx="9122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061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7"/>
          <p:cNvSpPr txBox="1">
            <a:spLocks noGrp="1"/>
          </p:cNvSpPr>
          <p:nvPr>
            <p:ph type="title"/>
          </p:nvPr>
        </p:nvSpPr>
        <p:spPr>
          <a:xfrm>
            <a:off x="580933" y="348027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6.2: RLC circuit</a:t>
            </a:r>
            <a:endParaRPr dirty="0"/>
          </a:p>
        </p:txBody>
      </p:sp>
      <p:grpSp>
        <p:nvGrpSpPr>
          <p:cNvPr id="1042" name="Google Shape;1042;p47"/>
          <p:cNvGrpSpPr/>
          <p:nvPr/>
        </p:nvGrpSpPr>
        <p:grpSpPr>
          <a:xfrm>
            <a:off x="7075275" y="-971375"/>
            <a:ext cx="2349881" cy="2062278"/>
            <a:chOff x="6057275" y="-929775"/>
            <a:chExt cx="2349881" cy="2062278"/>
          </a:xfrm>
        </p:grpSpPr>
        <p:sp>
          <p:nvSpPr>
            <p:cNvPr id="1043" name="Google Shape;1043;p47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7"/>
          <p:cNvGrpSpPr/>
          <p:nvPr/>
        </p:nvGrpSpPr>
        <p:grpSpPr>
          <a:xfrm>
            <a:off x="155650" y="-1049850"/>
            <a:ext cx="1818629" cy="1818629"/>
            <a:chOff x="-637600" y="4204225"/>
            <a:chExt cx="1818629" cy="1818629"/>
          </a:xfrm>
        </p:grpSpPr>
        <p:sp>
          <p:nvSpPr>
            <p:cNvPr id="1047" name="Google Shape;1047;p47"/>
            <p:cNvSpPr/>
            <p:nvPr/>
          </p:nvSpPr>
          <p:spPr>
            <a:xfrm>
              <a:off x="-637600" y="4204225"/>
              <a:ext cx="1818629" cy="1818629"/>
            </a:xfrm>
            <a:custGeom>
              <a:avLst/>
              <a:gdLst/>
              <a:ahLst/>
              <a:cxnLst/>
              <a:rect l="l" t="t" r="r" b="b"/>
              <a:pathLst>
                <a:path w="33325" h="33325" extrusionOk="0">
                  <a:moveTo>
                    <a:pt x="16662" y="1"/>
                  </a:moveTo>
                  <a:cubicBezTo>
                    <a:pt x="7462" y="1"/>
                    <a:pt x="0" y="7459"/>
                    <a:pt x="0" y="16663"/>
                  </a:cubicBezTo>
                  <a:cubicBezTo>
                    <a:pt x="0" y="25867"/>
                    <a:pt x="7462" y="33325"/>
                    <a:pt x="16662" y="33325"/>
                  </a:cubicBezTo>
                  <a:cubicBezTo>
                    <a:pt x="25866" y="33325"/>
                    <a:pt x="33324" y="25867"/>
                    <a:pt x="33324" y="16663"/>
                  </a:cubicBezTo>
                  <a:cubicBezTo>
                    <a:pt x="33324" y="7459"/>
                    <a:pt x="25866" y="1"/>
                    <a:pt x="16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-212317" y="4604623"/>
              <a:ext cx="1026236" cy="1026236"/>
            </a:xfrm>
            <a:custGeom>
              <a:avLst/>
              <a:gdLst/>
              <a:ahLst/>
              <a:cxnLst/>
              <a:rect l="l" t="t" r="r" b="b"/>
              <a:pathLst>
                <a:path w="18805" h="18805" extrusionOk="0">
                  <a:moveTo>
                    <a:pt x="9403" y="922"/>
                  </a:moveTo>
                  <a:cubicBezTo>
                    <a:pt x="14077" y="922"/>
                    <a:pt x="17883" y="4728"/>
                    <a:pt x="17883" y="9403"/>
                  </a:cubicBezTo>
                  <a:cubicBezTo>
                    <a:pt x="17883" y="14077"/>
                    <a:pt x="14077" y="17879"/>
                    <a:pt x="9403" y="17879"/>
                  </a:cubicBezTo>
                  <a:cubicBezTo>
                    <a:pt x="4728" y="17879"/>
                    <a:pt x="926" y="14077"/>
                    <a:pt x="926" y="9403"/>
                  </a:cubicBezTo>
                  <a:cubicBezTo>
                    <a:pt x="926" y="4728"/>
                    <a:pt x="4728" y="922"/>
                    <a:pt x="9403" y="922"/>
                  </a:cubicBezTo>
                  <a:close/>
                  <a:moveTo>
                    <a:pt x="9403" y="1"/>
                  </a:moveTo>
                  <a:cubicBezTo>
                    <a:pt x="4219" y="1"/>
                    <a:pt x="1" y="4219"/>
                    <a:pt x="1" y="9403"/>
                  </a:cubicBezTo>
                  <a:cubicBezTo>
                    <a:pt x="1" y="14586"/>
                    <a:pt x="4219" y="18804"/>
                    <a:pt x="9403" y="18804"/>
                  </a:cubicBezTo>
                  <a:cubicBezTo>
                    <a:pt x="14586" y="18804"/>
                    <a:pt x="18804" y="14586"/>
                    <a:pt x="18804" y="9403"/>
                  </a:cubicBezTo>
                  <a:cubicBezTo>
                    <a:pt x="18804" y="4219"/>
                    <a:pt x="14586" y="1"/>
                    <a:pt x="9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353B756-1833-BBCC-8819-BCB60CBD2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116" y="2105756"/>
            <a:ext cx="8617768" cy="10254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E0E5B3-9B0A-550C-B995-D78BC4E7CA88}"/>
                  </a:ext>
                </a:extLst>
              </p14:cNvPr>
              <p14:cNvContentPartPr/>
              <p14:nvPr/>
            </p14:nvContentPartPr>
            <p14:xfrm>
              <a:off x="3622870" y="2440620"/>
              <a:ext cx="874080" cy="37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E0E5B3-9B0A-550C-B995-D78BC4E7CA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6750" y="2434500"/>
                <a:ext cx="88632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54D5439-ED6D-B571-740E-700F8F6D6E4C}"/>
              </a:ext>
            </a:extLst>
          </p:cNvPr>
          <p:cNvGrpSpPr/>
          <p:nvPr/>
        </p:nvGrpSpPr>
        <p:grpSpPr>
          <a:xfrm>
            <a:off x="3590110" y="1767780"/>
            <a:ext cx="856440" cy="308880"/>
            <a:chOff x="3590110" y="1767780"/>
            <a:chExt cx="85644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AEC767-6E76-C99C-8D76-EF06EDB1BDD3}"/>
                    </a:ext>
                  </a:extLst>
                </p14:cNvPr>
                <p14:cNvContentPartPr/>
                <p14:nvPr/>
              </p14:nvContentPartPr>
              <p14:xfrm>
                <a:off x="3590110" y="1869300"/>
                <a:ext cx="102600" cy="171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AEC767-6E76-C99C-8D76-EF06EDB1BD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83990" y="1863180"/>
                  <a:ext cx="114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A4DCD3-BDE8-6E74-1C56-802B72ED6095}"/>
                    </a:ext>
                  </a:extLst>
                </p14:cNvPr>
                <p14:cNvContentPartPr/>
                <p14:nvPr/>
              </p14:nvContentPartPr>
              <p14:xfrm>
                <a:off x="3709270" y="1903860"/>
                <a:ext cx="63720" cy="134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A4DCD3-BDE8-6E74-1C56-802B72ED609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03150" y="1897740"/>
                  <a:ext cx="75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55090F-F695-DB7F-6E23-1597977CB97A}"/>
                    </a:ext>
                  </a:extLst>
                </p14:cNvPr>
                <p14:cNvContentPartPr/>
                <p14:nvPr/>
              </p14:nvContentPartPr>
              <p14:xfrm>
                <a:off x="3830950" y="1906740"/>
                <a:ext cx="62640" cy="114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55090F-F695-DB7F-6E23-1597977CB9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24830" y="1900620"/>
                  <a:ext cx="74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B86464F-EFB4-C524-9EEE-6AABD54A046F}"/>
                    </a:ext>
                  </a:extLst>
                </p14:cNvPr>
                <p14:cNvContentPartPr/>
                <p14:nvPr/>
              </p14:nvContentPartPr>
              <p14:xfrm>
                <a:off x="3978190" y="1986300"/>
                <a:ext cx="78840" cy="42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B86464F-EFB4-C524-9EEE-6AABD54A04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72070" y="1980180"/>
                  <a:ext cx="91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9162A9-9236-96DE-7626-9811F5464109}"/>
                    </a:ext>
                  </a:extLst>
                </p14:cNvPr>
                <p14:cNvContentPartPr/>
                <p14:nvPr/>
              </p14:nvContentPartPr>
              <p14:xfrm>
                <a:off x="3948310" y="1954980"/>
                <a:ext cx="70920" cy="93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9162A9-9236-96DE-7626-9811F546410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42190" y="1948860"/>
                  <a:ext cx="83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0660850-12D5-4DCF-2BDF-63255A518BFE}"/>
                    </a:ext>
                  </a:extLst>
                </p14:cNvPr>
                <p14:cNvContentPartPr/>
                <p14:nvPr/>
              </p14:nvContentPartPr>
              <p14:xfrm>
                <a:off x="4087630" y="1914300"/>
                <a:ext cx="1440" cy="137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0660850-12D5-4DCF-2BDF-63255A518BF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81510" y="1908180"/>
                  <a:ext cx="13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BCF8E6-0A3A-6E9C-79FB-7466CF906BB1}"/>
                    </a:ext>
                  </a:extLst>
                </p14:cNvPr>
                <p14:cNvContentPartPr/>
                <p14:nvPr/>
              </p14:nvContentPartPr>
              <p14:xfrm>
                <a:off x="4128670" y="1932300"/>
                <a:ext cx="81720" cy="144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BCF8E6-0A3A-6E9C-79FB-7466CF906B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22550" y="1926180"/>
                  <a:ext cx="93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FD774F-02B5-C050-E027-40FADD786314}"/>
                    </a:ext>
                  </a:extLst>
                </p14:cNvPr>
                <p14:cNvContentPartPr/>
                <p14:nvPr/>
              </p14:nvContentPartPr>
              <p14:xfrm>
                <a:off x="4260070" y="1857780"/>
                <a:ext cx="84960" cy="1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FD774F-02B5-C050-E027-40FADD78631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53950" y="1851660"/>
                  <a:ext cx="972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B917039-19D6-6D91-D8BB-818E39687E2D}"/>
                    </a:ext>
                  </a:extLst>
                </p14:cNvPr>
                <p14:cNvContentPartPr/>
                <p14:nvPr/>
              </p14:nvContentPartPr>
              <p14:xfrm>
                <a:off x="4360510" y="1767780"/>
                <a:ext cx="86040" cy="136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B917039-19D6-6D91-D8BB-818E39687E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54390" y="1761660"/>
                  <a:ext cx="982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8E1AF61-58E6-BA37-7F5A-0B4F925D1AC2}"/>
                  </a:ext>
                </a:extLst>
              </p14:cNvPr>
              <p14:cNvContentPartPr/>
              <p14:nvPr/>
            </p14:nvContentPartPr>
            <p14:xfrm>
              <a:off x="4713310" y="2426220"/>
              <a:ext cx="770400" cy="33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8E1AF61-58E6-BA37-7F5A-0B4F925D1AC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07190" y="2420100"/>
                <a:ext cx="7826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428FC2E-799A-7FE8-3C6A-206F7B513422}"/>
              </a:ext>
            </a:extLst>
          </p:cNvPr>
          <p:cNvGrpSpPr/>
          <p:nvPr/>
        </p:nvGrpSpPr>
        <p:grpSpPr>
          <a:xfrm>
            <a:off x="4825630" y="1759500"/>
            <a:ext cx="657720" cy="297360"/>
            <a:chOff x="4825630" y="1759500"/>
            <a:chExt cx="65772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C7983D8-1CA3-41D6-AE33-8226815A6774}"/>
                    </a:ext>
                  </a:extLst>
                </p14:cNvPr>
                <p14:cNvContentPartPr/>
                <p14:nvPr/>
              </p14:nvContentPartPr>
              <p14:xfrm>
                <a:off x="4825630" y="1894860"/>
                <a:ext cx="10440" cy="134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C7983D8-1CA3-41D6-AE33-8226815A677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19510" y="1888740"/>
                  <a:ext cx="22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135FDF-F26F-06B5-BC06-4BA98B9F66FB}"/>
                    </a:ext>
                  </a:extLst>
                </p14:cNvPr>
                <p14:cNvContentPartPr/>
                <p14:nvPr/>
              </p14:nvContentPartPr>
              <p14:xfrm>
                <a:off x="4894750" y="1930140"/>
                <a:ext cx="61920" cy="119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135FDF-F26F-06B5-BC06-4BA98B9F66F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88630" y="1924020"/>
                  <a:ext cx="74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26A9C1-62BB-4FD5-F390-A662C4FA621D}"/>
                    </a:ext>
                  </a:extLst>
                </p14:cNvPr>
                <p14:cNvContentPartPr/>
                <p14:nvPr/>
              </p14:nvContentPartPr>
              <p14:xfrm>
                <a:off x="4875670" y="1919340"/>
                <a:ext cx="128880" cy="11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26A9C1-62BB-4FD5-F390-A662C4FA62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69550" y="1913220"/>
                  <a:ext cx="141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D68759-FF6E-D8CA-3A0E-22DDE7CE441F}"/>
                    </a:ext>
                  </a:extLst>
                </p14:cNvPr>
                <p14:cNvContentPartPr/>
                <p14:nvPr/>
              </p14:nvContentPartPr>
              <p14:xfrm>
                <a:off x="5083390" y="1993500"/>
                <a:ext cx="90720" cy="52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D68759-FF6E-D8CA-3A0E-22DDE7CE441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77270" y="1987380"/>
                  <a:ext cx="102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2BBEA1-404B-15BF-7113-005489A82BC5}"/>
                    </a:ext>
                  </a:extLst>
                </p14:cNvPr>
                <p14:cNvContentPartPr/>
                <p14:nvPr/>
              </p14:nvContentPartPr>
              <p14:xfrm>
                <a:off x="5065390" y="1926900"/>
                <a:ext cx="157680" cy="129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2BBEA1-404B-15BF-7113-005489A82BC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59270" y="1920780"/>
                  <a:ext cx="169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5E8FAB-FFDA-0F03-8E02-744F7C569B97}"/>
                    </a:ext>
                  </a:extLst>
                </p14:cNvPr>
                <p14:cNvContentPartPr/>
                <p14:nvPr/>
              </p14:nvContentPartPr>
              <p14:xfrm>
                <a:off x="5284990" y="1893420"/>
                <a:ext cx="36720" cy="139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5E8FAB-FFDA-0F03-8E02-744F7C569B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78870" y="1887300"/>
                  <a:ext cx="48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76F7F53-8D76-0FFD-8BEC-8CCC81FF1F0E}"/>
                    </a:ext>
                  </a:extLst>
                </p14:cNvPr>
                <p14:cNvContentPartPr/>
                <p14:nvPr/>
              </p14:nvContentPartPr>
              <p14:xfrm>
                <a:off x="5316670" y="1823220"/>
                <a:ext cx="65160" cy="8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76F7F53-8D76-0FFD-8BEC-8CCC81FF1F0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10550" y="1817100"/>
                  <a:ext cx="774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B6D5A1-F4F9-A5E8-73AE-CBDE02989E45}"/>
                    </a:ext>
                  </a:extLst>
                </p14:cNvPr>
                <p14:cNvContentPartPr/>
                <p14:nvPr/>
              </p14:nvContentPartPr>
              <p14:xfrm>
                <a:off x="5398750" y="1759500"/>
                <a:ext cx="84600" cy="117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B6D5A1-F4F9-A5E8-73AE-CBDE02989E4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92630" y="1753380"/>
                  <a:ext cx="96840" cy="1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88102A1-5FA4-0BBA-7C44-0B46898889FF}"/>
                  </a:ext>
                </a:extLst>
              </p14:cNvPr>
              <p14:cNvContentPartPr/>
              <p14:nvPr/>
            </p14:nvContentPartPr>
            <p14:xfrm>
              <a:off x="5968270" y="2440620"/>
              <a:ext cx="752760" cy="482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88102A1-5FA4-0BBA-7C44-0B46898889F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62150" y="2434500"/>
                <a:ext cx="7650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2C60830-35A8-96FB-B669-B41116EF1151}"/>
                  </a:ext>
                </a:extLst>
              </p14:cNvPr>
              <p14:cNvContentPartPr/>
              <p14:nvPr/>
            </p14:nvContentPartPr>
            <p14:xfrm>
              <a:off x="3065230" y="2708100"/>
              <a:ext cx="655920" cy="44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2C60830-35A8-96FB-B669-B41116EF115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59110" y="2701980"/>
                <a:ext cx="6681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2954B23-E9D8-8232-7C37-191E23E9E6B2}"/>
                  </a:ext>
                </a:extLst>
              </p14:cNvPr>
              <p14:cNvContentPartPr/>
              <p14:nvPr/>
            </p14:nvContentPartPr>
            <p14:xfrm>
              <a:off x="2998630" y="2401380"/>
              <a:ext cx="84240" cy="90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2954B23-E9D8-8232-7C37-191E23E9E6B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992510" y="2395260"/>
                <a:ext cx="9648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5A760758-AFE8-FFD2-E277-A59D62D3CC99}"/>
              </a:ext>
            </a:extLst>
          </p:cNvPr>
          <p:cNvGrpSpPr/>
          <p:nvPr/>
        </p:nvGrpSpPr>
        <p:grpSpPr>
          <a:xfrm>
            <a:off x="4588030" y="2664180"/>
            <a:ext cx="400680" cy="142920"/>
            <a:chOff x="4588030" y="2664180"/>
            <a:chExt cx="400680" cy="14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709219-7243-040B-2295-A4CC32FB1C85}"/>
                    </a:ext>
                  </a:extLst>
                </p14:cNvPr>
                <p14:cNvContentPartPr/>
                <p14:nvPr/>
              </p14:nvContentPartPr>
              <p14:xfrm>
                <a:off x="4588030" y="2664180"/>
                <a:ext cx="400680" cy="24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709219-7243-040B-2295-A4CC32FB1C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81910" y="2658060"/>
                  <a:ext cx="412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5AA9418-FCCF-2648-F4A1-89BBEB5C233F}"/>
                    </a:ext>
                  </a:extLst>
                </p14:cNvPr>
                <p14:cNvContentPartPr/>
                <p14:nvPr/>
              </p14:nvContentPartPr>
              <p14:xfrm>
                <a:off x="4827790" y="2685420"/>
                <a:ext cx="102960" cy="121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5AA9418-FCCF-2648-F4A1-89BBEB5C233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21670" y="2679300"/>
                  <a:ext cx="11520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00F768A-270C-621D-B1BE-E70E01486531}"/>
                  </a:ext>
                </a:extLst>
              </p14:cNvPr>
              <p14:cNvContentPartPr/>
              <p14:nvPr/>
            </p14:nvContentPartPr>
            <p14:xfrm>
              <a:off x="6111190" y="2738700"/>
              <a:ext cx="1070280" cy="504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00F768A-270C-621D-B1BE-E70E0148653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05070" y="2732580"/>
                <a:ext cx="10825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2350728-38C9-BBC8-554E-C93ACF8A8402}"/>
                  </a:ext>
                </a:extLst>
              </p14:cNvPr>
              <p14:cNvContentPartPr/>
              <p14:nvPr/>
            </p14:nvContentPartPr>
            <p14:xfrm>
              <a:off x="4492990" y="2966940"/>
              <a:ext cx="954720" cy="64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2350728-38C9-BBC8-554E-C93ACF8A840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86870" y="2960820"/>
                <a:ext cx="9669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DD8A58B-54E0-9196-56D1-F8F98C77A8C5}"/>
                  </a:ext>
                </a:extLst>
              </p14:cNvPr>
              <p14:cNvContentPartPr/>
              <p14:nvPr/>
            </p14:nvContentPartPr>
            <p14:xfrm>
              <a:off x="8107750" y="2730060"/>
              <a:ext cx="422640" cy="561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DD8A58B-54E0-9196-56D1-F8F98C77A8C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101630" y="2723940"/>
                <a:ext cx="434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FE3C3BF-94DB-1505-5411-320B220B4CC6}"/>
                  </a:ext>
                </a:extLst>
              </p14:cNvPr>
              <p14:cNvContentPartPr/>
              <p14:nvPr/>
            </p14:nvContentPartPr>
            <p14:xfrm>
              <a:off x="821350" y="2963340"/>
              <a:ext cx="664200" cy="37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FE3C3BF-94DB-1505-5411-320B220B4CC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15230" y="2957220"/>
                <a:ext cx="67644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94575FD1-547C-C259-77FF-B731E55DE49A}"/>
              </a:ext>
            </a:extLst>
          </p:cNvPr>
          <p:cNvGrpSpPr/>
          <p:nvPr/>
        </p:nvGrpSpPr>
        <p:grpSpPr>
          <a:xfrm>
            <a:off x="894790" y="1034460"/>
            <a:ext cx="2696968" cy="684450"/>
            <a:chOff x="894790" y="1034460"/>
            <a:chExt cx="2696968" cy="68445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8006304-C1AD-CCF5-5D67-E02C6F23985D}"/>
                    </a:ext>
                  </a:extLst>
                </p14:cNvPr>
                <p14:cNvContentPartPr/>
                <p14:nvPr/>
              </p14:nvContentPartPr>
              <p14:xfrm>
                <a:off x="1420750" y="1437660"/>
                <a:ext cx="134280" cy="82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8006304-C1AD-CCF5-5D67-E02C6F23985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14630" y="1431540"/>
                  <a:ext cx="146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42329F2-519D-BC67-8886-90EF808B81A3}"/>
                    </a:ext>
                  </a:extLst>
                </p14:cNvPr>
                <p14:cNvContentPartPr/>
                <p14:nvPr/>
              </p14:nvContentPartPr>
              <p14:xfrm>
                <a:off x="966430" y="1173780"/>
                <a:ext cx="1440" cy="165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42329F2-519D-BC67-8886-90EF808B81A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60310" y="1167660"/>
                  <a:ext cx="13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A7ADD50-8D7F-C742-8DB7-D7FEB881195C}"/>
                    </a:ext>
                  </a:extLst>
                </p14:cNvPr>
                <p14:cNvContentPartPr/>
                <p14:nvPr/>
              </p14:nvContentPartPr>
              <p14:xfrm>
                <a:off x="904870" y="1135620"/>
                <a:ext cx="138600" cy="19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A7ADD50-8D7F-C742-8DB7-D7FEB881195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8750" y="1129500"/>
                  <a:ext cx="150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D8B840C-95F4-40B9-90E2-C29D71C95DEC}"/>
                    </a:ext>
                  </a:extLst>
                </p14:cNvPr>
                <p14:cNvContentPartPr/>
                <p14:nvPr/>
              </p14:nvContentPartPr>
              <p14:xfrm>
                <a:off x="894790" y="1322460"/>
                <a:ext cx="134640" cy="21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D8B840C-95F4-40B9-90E2-C29D71C95DE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8670" y="1316340"/>
                  <a:ext cx="146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F62EB3-F60D-7E3D-232F-2D015DF8DFAC}"/>
                    </a:ext>
                  </a:extLst>
                </p14:cNvPr>
                <p14:cNvContentPartPr/>
                <p14:nvPr/>
              </p14:nvContentPartPr>
              <p14:xfrm>
                <a:off x="1159750" y="1234260"/>
                <a:ext cx="75960" cy="4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F62EB3-F60D-7E3D-232F-2D015DF8DFA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53630" y="1228140"/>
                  <a:ext cx="882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53DAE42-72F4-8B15-2216-3DBD3DB90EB6}"/>
                    </a:ext>
                  </a:extLst>
                </p14:cNvPr>
                <p14:cNvContentPartPr/>
                <p14:nvPr/>
              </p14:nvContentPartPr>
              <p14:xfrm>
                <a:off x="1150390" y="1300140"/>
                <a:ext cx="89640" cy="15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53DAE42-72F4-8B15-2216-3DBD3DB90EB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44270" y="1294020"/>
                  <a:ext cx="101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C6242C5-F750-30EC-D5CB-DFA55367F3D1}"/>
                    </a:ext>
                  </a:extLst>
                </p14:cNvPr>
                <p14:cNvContentPartPr/>
                <p14:nvPr/>
              </p14:nvContentPartPr>
              <p14:xfrm>
                <a:off x="1422550" y="1049580"/>
                <a:ext cx="138240" cy="181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C6242C5-F750-30EC-D5CB-DFA55367F3D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16430" y="1043460"/>
                  <a:ext cx="150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1D149B-C12B-A551-D28A-F1023B6F4008}"/>
                    </a:ext>
                  </a:extLst>
                </p14:cNvPr>
                <p14:cNvContentPartPr/>
                <p14:nvPr/>
              </p14:nvContentPartPr>
              <p14:xfrm>
                <a:off x="1351630" y="1320300"/>
                <a:ext cx="246960" cy="12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1D149B-C12B-A551-D28A-F1023B6F400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45510" y="1314180"/>
                  <a:ext cx="259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D9163F-4F79-581E-3E69-11EBCA86D025}"/>
                    </a:ext>
                  </a:extLst>
                </p14:cNvPr>
                <p14:cNvContentPartPr/>
                <p14:nvPr/>
              </p14:nvContentPartPr>
              <p14:xfrm>
                <a:off x="1839070" y="1256940"/>
                <a:ext cx="6984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D9163F-4F79-581E-3E69-11EBCA86D02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832950" y="1250820"/>
                  <a:ext cx="82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7A64B99-85D3-459B-D917-97E578281247}"/>
                    </a:ext>
                  </a:extLst>
                </p14:cNvPr>
                <p14:cNvContentPartPr/>
                <p14:nvPr/>
              </p14:nvContentPartPr>
              <p14:xfrm>
                <a:off x="1819990" y="1256940"/>
                <a:ext cx="95040" cy="43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7A64B99-85D3-459B-D917-97E57828124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13870" y="1250820"/>
                  <a:ext cx="107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7EA36B9-1783-E5B2-279B-9595E1A37A10}"/>
                    </a:ext>
                  </a:extLst>
                </p14:cNvPr>
                <p14:cNvContentPartPr/>
                <p14:nvPr/>
              </p14:nvContentPartPr>
              <p14:xfrm>
                <a:off x="2148670" y="1034460"/>
                <a:ext cx="92520" cy="135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7EA36B9-1783-E5B2-279B-9595E1A37A1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142550" y="1028340"/>
                  <a:ext cx="104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8F4F207-8770-D32E-897E-1533DFC541A2}"/>
                    </a:ext>
                  </a:extLst>
                </p14:cNvPr>
                <p14:cNvContentPartPr/>
                <p14:nvPr/>
              </p14:nvContentPartPr>
              <p14:xfrm>
                <a:off x="2041030" y="1259100"/>
                <a:ext cx="590400" cy="34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8F4F207-8770-D32E-897E-1533DFC541A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34910" y="1252980"/>
                  <a:ext cx="60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81D5285-D73A-EDF9-1398-FCCA3D838C5B}"/>
                    </a:ext>
                  </a:extLst>
                </p14:cNvPr>
                <p14:cNvContentPartPr/>
                <p14:nvPr/>
              </p14:nvContentPartPr>
              <p14:xfrm>
                <a:off x="2014030" y="1300140"/>
                <a:ext cx="1281240" cy="306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81D5285-D73A-EDF9-1398-FCCA3D838C5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07910" y="1294020"/>
                  <a:ext cx="12934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E82FFC8D-A965-04C6-DA6C-6EB123E37D09}"/>
                    </a:ext>
                  </a:extLst>
                </p14:cNvPr>
                <p14:cNvContentPartPr/>
                <p14:nvPr/>
              </p14:nvContentPartPr>
              <p14:xfrm>
                <a:off x="2216198" y="1510110"/>
                <a:ext cx="123120" cy="208800"/>
              </p14:xfrm>
            </p:contentPart>
          </mc:Choice>
          <mc:Fallback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E82FFC8D-A965-04C6-DA6C-6EB123E37D0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10078" y="1503990"/>
                  <a:ext cx="1353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7349C87B-7DD1-FE7F-52F4-5CE47B583F74}"/>
                    </a:ext>
                  </a:extLst>
                </p14:cNvPr>
                <p14:cNvContentPartPr/>
                <p14:nvPr/>
              </p14:nvContentPartPr>
              <p14:xfrm>
                <a:off x="2310158" y="1434150"/>
                <a:ext cx="105480" cy="104400"/>
              </p14:xfrm>
            </p:contentPart>
          </mc:Choice>
          <mc:Fallback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7349C87B-7DD1-FE7F-52F4-5CE47B583F7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04038" y="1428030"/>
                  <a:ext cx="117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D967E59C-3EBA-FC14-BECB-C29497B1B20E}"/>
                    </a:ext>
                  </a:extLst>
                </p14:cNvPr>
                <p14:cNvContentPartPr/>
                <p14:nvPr/>
              </p14:nvContentPartPr>
              <p14:xfrm>
                <a:off x="2500238" y="1607310"/>
                <a:ext cx="74880" cy="12240"/>
              </p14:xfrm>
            </p:contentPart>
          </mc:Choice>
          <mc:Fallback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D967E59C-3EBA-FC14-BECB-C29497B1B2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494118" y="1601190"/>
                  <a:ext cx="87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FA89C4B6-FE11-5DD0-708D-71C5AE9A63D9}"/>
                    </a:ext>
                  </a:extLst>
                </p14:cNvPr>
                <p14:cNvContentPartPr/>
                <p14:nvPr/>
              </p14:nvContentPartPr>
              <p14:xfrm>
                <a:off x="2525078" y="1560150"/>
                <a:ext cx="33840" cy="133560"/>
              </p14:xfrm>
            </p:contentPart>
          </mc:Choice>
          <mc:Fallback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FA89C4B6-FE11-5DD0-708D-71C5AE9A63D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518958" y="1554030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C5617E34-32F3-0C2F-1AC1-CB282E7AE6EE}"/>
                    </a:ext>
                  </a:extLst>
                </p14:cNvPr>
                <p14:cNvContentPartPr/>
                <p14:nvPr/>
              </p14:nvContentPartPr>
              <p14:xfrm>
                <a:off x="2651438" y="1478430"/>
                <a:ext cx="55440" cy="211320"/>
              </p14:xfrm>
            </p:contentPart>
          </mc:Choice>
          <mc:Fallback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C5617E34-32F3-0C2F-1AC1-CB282E7AE6E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45318" y="1472310"/>
                  <a:ext cx="67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F9A95C4-FB15-BEA2-27A4-595BED087022}"/>
                    </a:ext>
                  </a:extLst>
                </p14:cNvPr>
                <p14:cNvContentPartPr/>
                <p14:nvPr/>
              </p14:nvContentPartPr>
              <p14:xfrm>
                <a:off x="2772398" y="1520190"/>
                <a:ext cx="87120" cy="131400"/>
              </p14:xfrm>
            </p:contentPart>
          </mc:Choice>
          <mc:Fallback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F9A95C4-FB15-BEA2-27A4-595BED08702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66278" y="1514070"/>
                  <a:ext cx="99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8292BF6B-9AA0-D3EA-B8E3-8DDC76FABD63}"/>
                    </a:ext>
                  </a:extLst>
                </p14:cNvPr>
                <p14:cNvContentPartPr/>
                <p14:nvPr/>
              </p14:nvContentPartPr>
              <p14:xfrm>
                <a:off x="2788238" y="1514430"/>
                <a:ext cx="54720" cy="145440"/>
              </p14:xfrm>
            </p:contentPart>
          </mc:Choice>
          <mc:Fallback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8292BF6B-9AA0-D3EA-B8E3-8DDC76FABD6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82118" y="1508310"/>
                  <a:ext cx="66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ABF3C255-C176-63E4-3CAC-6E5D9014DEC0}"/>
                    </a:ext>
                  </a:extLst>
                </p14:cNvPr>
                <p14:cNvContentPartPr/>
                <p14:nvPr/>
              </p14:nvContentPartPr>
              <p14:xfrm>
                <a:off x="2892638" y="1610190"/>
                <a:ext cx="44640" cy="90000"/>
              </p14:xfrm>
            </p:contentPart>
          </mc:Choice>
          <mc:Fallback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ABF3C255-C176-63E4-3CAC-6E5D9014DEC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886518" y="1604070"/>
                  <a:ext cx="56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D746CA89-C9AB-655E-5761-5E2F40393289}"/>
                    </a:ext>
                  </a:extLst>
                </p14:cNvPr>
                <p14:cNvContentPartPr/>
                <p14:nvPr/>
              </p14:nvContentPartPr>
              <p14:xfrm>
                <a:off x="2996678" y="1576350"/>
                <a:ext cx="51840" cy="1800"/>
              </p14:xfrm>
            </p:contentPart>
          </mc:Choice>
          <mc:Fallback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D746CA89-C9AB-655E-5761-5E2F4039328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990558" y="1570230"/>
                  <a:ext cx="640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06A61A68-19E7-2766-4B1F-D8E9E3B5E258}"/>
                    </a:ext>
                  </a:extLst>
                </p14:cNvPr>
                <p14:cNvContentPartPr/>
                <p14:nvPr/>
              </p14:nvContentPartPr>
              <p14:xfrm>
                <a:off x="3119438" y="1483830"/>
                <a:ext cx="95760" cy="110160"/>
              </p14:xfrm>
            </p:contentPart>
          </mc:Choice>
          <mc:Fallback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06A61A68-19E7-2766-4B1F-D8E9E3B5E25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13318" y="1477710"/>
                  <a:ext cx="108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852A7197-4E85-AB7B-448D-C624CEFBDDB9}"/>
                    </a:ext>
                  </a:extLst>
                </p14:cNvPr>
                <p14:cNvContentPartPr/>
                <p14:nvPr/>
              </p14:nvContentPartPr>
              <p14:xfrm>
                <a:off x="3155438" y="1479150"/>
                <a:ext cx="52560" cy="110520"/>
              </p14:xfrm>
            </p:contentPart>
          </mc:Choice>
          <mc:Fallback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852A7197-4E85-AB7B-448D-C624CEFBDDB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49318" y="1473030"/>
                  <a:ext cx="64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9954F82E-2B4C-B262-11B4-4257E7F14FFE}"/>
                    </a:ext>
                  </a:extLst>
                </p14:cNvPr>
                <p14:cNvContentPartPr/>
                <p14:nvPr/>
              </p14:nvContentPartPr>
              <p14:xfrm>
                <a:off x="3279998" y="1583190"/>
                <a:ext cx="62640" cy="84240"/>
              </p14:xfrm>
            </p:contentPart>
          </mc:Choice>
          <mc:Fallback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9954F82E-2B4C-B262-11B4-4257E7F14FF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273878" y="1577070"/>
                  <a:ext cx="74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896DDA13-D60A-6551-7544-C30405C97793}"/>
                    </a:ext>
                  </a:extLst>
                </p14:cNvPr>
                <p14:cNvContentPartPr/>
                <p14:nvPr/>
              </p14:nvContentPartPr>
              <p14:xfrm>
                <a:off x="3360638" y="1456470"/>
                <a:ext cx="59760" cy="181080"/>
              </p14:xfrm>
            </p:contentPart>
          </mc:Choice>
          <mc:Fallback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896DDA13-D60A-6551-7544-C30405C9779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354518" y="1450350"/>
                  <a:ext cx="72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5028B012-FD3F-701E-02AD-6DE70F41AF99}"/>
                    </a:ext>
                  </a:extLst>
                </p14:cNvPr>
                <p14:cNvContentPartPr/>
                <p14:nvPr/>
              </p14:nvContentPartPr>
              <p14:xfrm>
                <a:off x="3414998" y="1359630"/>
                <a:ext cx="68040" cy="87840"/>
              </p14:xfrm>
            </p:contentPart>
          </mc:Choice>
          <mc:Fallback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5028B012-FD3F-701E-02AD-6DE70F41AF9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408878" y="1353510"/>
                  <a:ext cx="80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3CA89BCA-62D5-3B03-900B-308C28EA5752}"/>
                    </a:ext>
                  </a:extLst>
                </p14:cNvPr>
                <p14:cNvContentPartPr/>
                <p14:nvPr/>
              </p14:nvContentPartPr>
              <p14:xfrm>
                <a:off x="3272438" y="1286910"/>
                <a:ext cx="191160" cy="25920"/>
              </p14:xfrm>
            </p:contentPart>
          </mc:Choice>
          <mc:Fallback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3CA89BCA-62D5-3B03-900B-308C28EA575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266318" y="1280790"/>
                  <a:ext cx="203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D59071E0-C496-2BB7-2D39-1BE6CB6F6062}"/>
                    </a:ext>
                  </a:extLst>
                </p14:cNvPr>
                <p14:cNvContentPartPr/>
                <p14:nvPr/>
              </p14:nvContentPartPr>
              <p14:xfrm>
                <a:off x="2603918" y="1186830"/>
                <a:ext cx="987840" cy="82440"/>
              </p14:xfrm>
            </p:contentPart>
          </mc:Choice>
          <mc:Fallback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D59071E0-C496-2BB7-2D39-1BE6CB6F606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97798" y="1180710"/>
                  <a:ext cx="100008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2D185C9C-6FFE-4221-8ED1-C2A67EC2CDF8}"/>
                  </a:ext>
                </a:extLst>
              </p14:cNvPr>
              <p14:cNvContentPartPr/>
              <p14:nvPr/>
            </p14:nvContentPartPr>
            <p14:xfrm>
              <a:off x="3826838" y="945990"/>
              <a:ext cx="78120" cy="829800"/>
            </p14:xfrm>
          </p:contentPart>
        </mc:Choice>
        <mc:Fallback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2D185C9C-6FFE-4221-8ED1-C2A67EC2CDF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820718" y="939870"/>
                <a:ext cx="90360" cy="84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041D1F03-8148-BF74-258C-A2015624A85F}"/>
              </a:ext>
            </a:extLst>
          </p:cNvPr>
          <p:cNvGrpSpPr/>
          <p:nvPr/>
        </p:nvGrpSpPr>
        <p:grpSpPr>
          <a:xfrm>
            <a:off x="4176038" y="909630"/>
            <a:ext cx="995040" cy="726120"/>
            <a:chOff x="4176038" y="909630"/>
            <a:chExt cx="995040" cy="72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C648EC71-F9CD-579F-5F41-E56384B3C665}"/>
                    </a:ext>
                  </a:extLst>
                </p14:cNvPr>
                <p14:cNvContentPartPr/>
                <p14:nvPr/>
              </p14:nvContentPartPr>
              <p14:xfrm>
                <a:off x="4176038" y="974790"/>
                <a:ext cx="79560" cy="181800"/>
              </p14:xfrm>
            </p:contentPart>
          </mc:Choice>
          <mc:Fallback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C648EC71-F9CD-579F-5F41-E56384B3C66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169918" y="968670"/>
                  <a:ext cx="91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B2C5790B-F9C7-17C4-CCB8-E1C298996CE2}"/>
                    </a:ext>
                  </a:extLst>
                </p14:cNvPr>
                <p14:cNvContentPartPr/>
                <p14:nvPr/>
              </p14:nvContentPartPr>
              <p14:xfrm>
                <a:off x="4177118" y="959310"/>
                <a:ext cx="79920" cy="150840"/>
              </p14:xfrm>
            </p:contentPart>
          </mc:Choice>
          <mc:Fallback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B2C5790B-F9C7-17C4-CCB8-E1C298996CE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170998" y="953190"/>
                  <a:ext cx="92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B8909355-85D2-7497-D1CA-EC9C4CB18963}"/>
                    </a:ext>
                  </a:extLst>
                </p14:cNvPr>
                <p14:cNvContentPartPr/>
                <p14:nvPr/>
              </p14:nvContentPartPr>
              <p14:xfrm>
                <a:off x="4302038" y="1055790"/>
                <a:ext cx="65520" cy="129240"/>
              </p14:xfrm>
            </p:contentPart>
          </mc:Choice>
          <mc:Fallback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B8909355-85D2-7497-D1CA-EC9C4CB1896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95918" y="1049670"/>
                  <a:ext cx="77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742B6F1F-8772-E45C-AAF7-2E0D78294FE7}"/>
                    </a:ext>
                  </a:extLst>
                </p14:cNvPr>
                <p14:cNvContentPartPr/>
                <p14:nvPr/>
              </p14:nvContentPartPr>
              <p14:xfrm>
                <a:off x="4505078" y="1039950"/>
                <a:ext cx="75600" cy="15840"/>
              </p14:xfrm>
            </p:contentPart>
          </mc:Choice>
          <mc:Fallback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742B6F1F-8772-E45C-AAF7-2E0D78294FE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98958" y="1033830"/>
                  <a:ext cx="87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5D11DDBD-828E-F37E-5E1C-293094AA605E}"/>
                    </a:ext>
                  </a:extLst>
                </p14:cNvPr>
                <p14:cNvContentPartPr/>
                <p14:nvPr/>
              </p14:nvContentPartPr>
              <p14:xfrm>
                <a:off x="4516238" y="1098990"/>
                <a:ext cx="65880" cy="2880"/>
              </p14:xfrm>
            </p:contentPart>
          </mc:Choice>
          <mc:Fallback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5D11DDBD-828E-F37E-5E1C-293094AA605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510118" y="1092870"/>
                  <a:ext cx="781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6B78B093-7434-F222-AEEA-F9ED21270064}"/>
                    </a:ext>
                  </a:extLst>
                </p14:cNvPr>
                <p14:cNvContentPartPr/>
                <p14:nvPr/>
              </p14:nvContentPartPr>
              <p14:xfrm>
                <a:off x="4719278" y="975870"/>
                <a:ext cx="147600" cy="102240"/>
              </p14:xfrm>
            </p:contentPart>
          </mc:Choice>
          <mc:Fallback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6B78B093-7434-F222-AEEA-F9ED2127006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13158" y="969750"/>
                  <a:ext cx="159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5D358521-1395-1581-6D24-0C06BABCA82A}"/>
                    </a:ext>
                  </a:extLst>
                </p14:cNvPr>
                <p14:cNvContentPartPr/>
                <p14:nvPr/>
              </p14:nvContentPartPr>
              <p14:xfrm>
                <a:off x="4970918" y="909630"/>
                <a:ext cx="141120" cy="157680"/>
              </p14:xfrm>
            </p:contentPart>
          </mc:Choice>
          <mc:Fallback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5D358521-1395-1581-6D24-0C06BABCA82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64798" y="903510"/>
                  <a:ext cx="153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6AF2381D-D1EC-3DC4-2EA9-6A605BA20956}"/>
                    </a:ext>
                  </a:extLst>
                </p14:cNvPr>
                <p14:cNvContentPartPr/>
                <p14:nvPr/>
              </p14:nvContentPartPr>
              <p14:xfrm>
                <a:off x="4214198" y="1340910"/>
                <a:ext cx="72720" cy="120600"/>
              </p14:xfrm>
            </p:contentPart>
          </mc:Choice>
          <mc:Fallback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6AF2381D-D1EC-3DC4-2EA9-6A605BA2095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08078" y="1334790"/>
                  <a:ext cx="84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5511164E-82A9-20F3-826D-27E6458A83A5}"/>
                    </a:ext>
                  </a:extLst>
                </p14:cNvPr>
                <p14:cNvContentPartPr/>
                <p14:nvPr/>
              </p14:nvContentPartPr>
              <p14:xfrm>
                <a:off x="4192598" y="1339830"/>
                <a:ext cx="82440" cy="158040"/>
              </p14:xfrm>
            </p:contentPart>
          </mc:Choice>
          <mc:Fallback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5511164E-82A9-20F3-826D-27E6458A83A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86478" y="1333710"/>
                  <a:ext cx="94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AAAA994E-C36F-8B0C-B534-B4D0AAFF92FE}"/>
                    </a:ext>
                  </a:extLst>
                </p14:cNvPr>
                <p14:cNvContentPartPr/>
                <p14:nvPr/>
              </p14:nvContentPartPr>
              <p14:xfrm>
                <a:off x="4353878" y="1454310"/>
                <a:ext cx="110520" cy="81360"/>
              </p14:xfrm>
            </p:contentPart>
          </mc:Choice>
          <mc:Fallback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AAAA994E-C36F-8B0C-B534-B4D0AAFF92F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47758" y="1448190"/>
                  <a:ext cx="122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966C2C74-00F6-21F2-71ED-73E36771D352}"/>
                    </a:ext>
                  </a:extLst>
                </p14:cNvPr>
                <p14:cNvContentPartPr/>
                <p14:nvPr/>
              </p14:nvContentPartPr>
              <p14:xfrm>
                <a:off x="4541798" y="1426230"/>
                <a:ext cx="47880" cy="2160"/>
              </p14:xfrm>
            </p:contentPart>
          </mc:Choice>
          <mc:Fallback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966C2C74-00F6-21F2-71ED-73E36771D35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35678" y="1420110"/>
                  <a:ext cx="601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B0E9AE39-04B0-039F-B145-FD3460BB01A8}"/>
                    </a:ext>
                  </a:extLst>
                </p14:cNvPr>
                <p14:cNvContentPartPr/>
                <p14:nvPr/>
              </p14:nvContentPartPr>
              <p14:xfrm>
                <a:off x="4541798" y="1426230"/>
                <a:ext cx="118080" cy="38160"/>
              </p14:xfrm>
            </p:contentPart>
          </mc:Choice>
          <mc:Fallback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B0E9AE39-04B0-039F-B145-FD3460BB01A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35678" y="1420110"/>
                  <a:ext cx="130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B2DCB877-5787-EF0F-40F1-75E91036706A}"/>
                    </a:ext>
                  </a:extLst>
                </p14:cNvPr>
                <p14:cNvContentPartPr/>
                <p14:nvPr/>
              </p14:nvContentPartPr>
              <p14:xfrm>
                <a:off x="4864718" y="1266030"/>
                <a:ext cx="45360" cy="138960"/>
              </p14:xfrm>
            </p:contentPart>
          </mc:Choice>
          <mc:Fallback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B2DCB877-5787-EF0F-40F1-75E91036706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58598" y="1259910"/>
                  <a:ext cx="57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99BE318A-C3D7-14CD-37F5-9C05F1389AF6}"/>
                    </a:ext>
                  </a:extLst>
                </p14:cNvPr>
                <p14:cNvContentPartPr/>
                <p14:nvPr/>
              </p14:nvContentPartPr>
              <p14:xfrm>
                <a:off x="4759238" y="1412190"/>
                <a:ext cx="300240" cy="69840"/>
              </p14:xfrm>
            </p:contentPart>
          </mc:Choice>
          <mc:Fallback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99BE318A-C3D7-14CD-37F5-9C05F1389AF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53118" y="1406070"/>
                  <a:ext cx="312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9DA983CE-DC73-5249-5267-CE43D2922BC2}"/>
                    </a:ext>
                  </a:extLst>
                </p14:cNvPr>
                <p14:cNvContentPartPr/>
                <p14:nvPr/>
              </p14:nvContentPartPr>
              <p14:xfrm>
                <a:off x="4840598" y="1551870"/>
                <a:ext cx="104040" cy="83880"/>
              </p14:xfrm>
            </p:contentPart>
          </mc:Choice>
          <mc:Fallback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9DA983CE-DC73-5249-5267-CE43D2922BC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34478" y="1545750"/>
                  <a:ext cx="116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03CDB6FF-FA17-3161-794A-E16E7CA05AE3}"/>
                    </a:ext>
                  </a:extLst>
                </p14:cNvPr>
                <p14:cNvContentPartPr/>
                <p14:nvPr/>
              </p14:nvContentPartPr>
              <p14:xfrm>
                <a:off x="5032118" y="1564830"/>
                <a:ext cx="138960" cy="68400"/>
              </p14:xfrm>
            </p:contentPart>
          </mc:Choice>
          <mc:Fallback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03CDB6FF-FA17-3161-794A-E16E7CA05AE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025998" y="1558710"/>
                  <a:ext cx="1512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DB5FD504-42C8-655C-71D4-56CF53A66E56}"/>
              </a:ext>
            </a:extLst>
          </p:cNvPr>
          <p:cNvGrpSpPr/>
          <p:nvPr/>
        </p:nvGrpSpPr>
        <p:grpSpPr>
          <a:xfrm>
            <a:off x="5469518" y="891270"/>
            <a:ext cx="1164240" cy="762480"/>
            <a:chOff x="5469518" y="891270"/>
            <a:chExt cx="1164240" cy="76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F11682ED-3164-8451-480F-DEF4479373F1}"/>
                    </a:ext>
                  </a:extLst>
                </p14:cNvPr>
                <p14:cNvContentPartPr/>
                <p14:nvPr/>
              </p14:nvContentPartPr>
              <p14:xfrm>
                <a:off x="5469518" y="891270"/>
                <a:ext cx="58320" cy="762480"/>
              </p14:xfrm>
            </p:contentPart>
          </mc:Choice>
          <mc:Fallback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F11682ED-3164-8451-480F-DEF4479373F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463398" y="885150"/>
                  <a:ext cx="7056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910DD27B-EFFF-6F46-217A-8EA0ABCF754C}"/>
                    </a:ext>
                  </a:extLst>
                </p14:cNvPr>
                <p14:cNvContentPartPr/>
                <p14:nvPr/>
              </p14:nvContentPartPr>
              <p14:xfrm>
                <a:off x="5695238" y="1038150"/>
                <a:ext cx="157320" cy="126000"/>
              </p14:xfrm>
            </p:contentPart>
          </mc:Choice>
          <mc:Fallback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910DD27B-EFFF-6F46-217A-8EA0ABCF754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89118" y="1032030"/>
                  <a:ext cx="169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E1387F79-3862-F402-0159-E48EC9F30479}"/>
                    </a:ext>
                  </a:extLst>
                </p14:cNvPr>
                <p14:cNvContentPartPr/>
                <p14:nvPr/>
              </p14:nvContentPartPr>
              <p14:xfrm>
                <a:off x="5986838" y="1054710"/>
                <a:ext cx="91800" cy="3240"/>
              </p14:xfrm>
            </p:contentPart>
          </mc:Choice>
          <mc:Fallback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E1387F79-3862-F402-0159-E48EC9F3047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80718" y="1048590"/>
                  <a:ext cx="1040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F048A27A-2BF0-4361-7A76-886091A66A03}"/>
                    </a:ext>
                  </a:extLst>
                </p14:cNvPr>
                <p14:cNvContentPartPr/>
                <p14:nvPr/>
              </p14:nvContentPartPr>
              <p14:xfrm>
                <a:off x="5993678" y="1129230"/>
                <a:ext cx="87480" cy="6120"/>
              </p14:xfrm>
            </p:contentPart>
          </mc:Choice>
          <mc:Fallback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F048A27A-2BF0-4361-7A76-886091A66A0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987558" y="1123110"/>
                  <a:ext cx="99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A908A5C0-EC59-E74B-8651-6DC6BFB2A26E}"/>
                    </a:ext>
                  </a:extLst>
                </p14:cNvPr>
                <p14:cNvContentPartPr/>
                <p14:nvPr/>
              </p14:nvContentPartPr>
              <p14:xfrm>
                <a:off x="6184478" y="980910"/>
                <a:ext cx="92520" cy="164880"/>
              </p14:xfrm>
            </p:contentPart>
          </mc:Choice>
          <mc:Fallback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A908A5C0-EC59-E74B-8651-6DC6BFB2A26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78358" y="974790"/>
                  <a:ext cx="104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E81E276A-735B-0836-C418-D9848D4E0428}"/>
                    </a:ext>
                  </a:extLst>
                </p14:cNvPr>
                <p14:cNvContentPartPr/>
                <p14:nvPr/>
              </p14:nvContentPartPr>
              <p14:xfrm>
                <a:off x="6322718" y="1043550"/>
                <a:ext cx="12240" cy="96120"/>
              </p14:xfrm>
            </p:contentPart>
          </mc:Choice>
          <mc:Fallback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E81E276A-735B-0836-C418-D9848D4E042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316598" y="1037430"/>
                  <a:ext cx="24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88971755-F2A6-916A-5305-FEB3541A1E6D}"/>
                    </a:ext>
                  </a:extLst>
                </p14:cNvPr>
                <p14:cNvContentPartPr/>
                <p14:nvPr/>
              </p14:nvContentPartPr>
              <p14:xfrm>
                <a:off x="6298598" y="1035990"/>
                <a:ext cx="115920" cy="111960"/>
              </p14:xfrm>
            </p:contentPart>
          </mc:Choice>
          <mc:Fallback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88971755-F2A6-916A-5305-FEB3541A1E6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92478" y="1029870"/>
                  <a:ext cx="128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EF8877F8-A2FF-6327-0935-785A5BC45AA4}"/>
                    </a:ext>
                  </a:extLst>
                </p14:cNvPr>
                <p14:cNvContentPartPr/>
                <p14:nvPr/>
              </p14:nvContentPartPr>
              <p14:xfrm>
                <a:off x="6445838" y="965430"/>
                <a:ext cx="187920" cy="292320"/>
              </p14:xfrm>
            </p:contentPart>
          </mc:Choice>
          <mc:Fallback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EF8877F8-A2FF-6327-0935-785A5BC45AA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39718" y="959310"/>
                  <a:ext cx="2001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ABEE7BCA-B824-5886-D8BF-C979F15497E1}"/>
              </a:ext>
            </a:extLst>
          </p:cNvPr>
          <p:cNvGrpSpPr/>
          <p:nvPr/>
        </p:nvGrpSpPr>
        <p:grpSpPr>
          <a:xfrm>
            <a:off x="6707310" y="894488"/>
            <a:ext cx="646920" cy="295920"/>
            <a:chOff x="6707310" y="894488"/>
            <a:chExt cx="64692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6FE982E8-E068-8547-C0A6-04D3D9B714B7}"/>
                    </a:ext>
                  </a:extLst>
                </p14:cNvPr>
                <p14:cNvContentPartPr/>
                <p14:nvPr/>
              </p14:nvContentPartPr>
              <p14:xfrm>
                <a:off x="6707310" y="894488"/>
                <a:ext cx="85320" cy="295920"/>
              </p14:xfrm>
            </p:contentPart>
          </mc:Choice>
          <mc:Fallback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6FE982E8-E068-8547-C0A6-04D3D9B714B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01190" y="888368"/>
                  <a:ext cx="97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DA176892-884E-28DB-A19F-CF857E6ED620}"/>
                    </a:ext>
                  </a:extLst>
                </p14:cNvPr>
                <p14:cNvContentPartPr/>
                <p14:nvPr/>
              </p14:nvContentPartPr>
              <p14:xfrm>
                <a:off x="6811710" y="1044608"/>
                <a:ext cx="92160" cy="118080"/>
              </p14:xfrm>
            </p:contentPart>
          </mc:Choice>
          <mc:Fallback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DA176892-884E-28DB-A19F-CF857E6ED62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05590" y="1038488"/>
                  <a:ext cx="104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4FD747F6-CA13-8905-FF67-2F145C31DFD2}"/>
                    </a:ext>
                  </a:extLst>
                </p14:cNvPr>
                <p14:cNvContentPartPr/>
                <p14:nvPr/>
              </p14:nvContentPartPr>
              <p14:xfrm>
                <a:off x="6907830" y="1073048"/>
                <a:ext cx="62280" cy="86760"/>
              </p14:xfrm>
            </p:contentPart>
          </mc:Choice>
          <mc:Fallback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4FD747F6-CA13-8905-FF67-2F145C31DFD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01710" y="1066928"/>
                  <a:ext cx="74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04EC4825-9166-D92A-E467-E69447C2CDE3}"/>
                    </a:ext>
                  </a:extLst>
                </p14:cNvPr>
                <p14:cNvContentPartPr/>
                <p14:nvPr/>
              </p14:nvContentPartPr>
              <p14:xfrm>
                <a:off x="6979830" y="940928"/>
                <a:ext cx="71280" cy="210600"/>
              </p14:xfrm>
            </p:contentPart>
          </mc:Choice>
          <mc:Fallback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04EC4825-9166-D92A-E467-E69447C2CDE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73710" y="934808"/>
                  <a:ext cx="83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6D206861-7FCC-5C40-603A-A8F4147289F3}"/>
                    </a:ext>
                  </a:extLst>
                </p14:cNvPr>
                <p14:cNvContentPartPr/>
                <p14:nvPr/>
              </p14:nvContentPartPr>
              <p14:xfrm>
                <a:off x="7039950" y="977288"/>
                <a:ext cx="99360" cy="205920"/>
              </p14:xfrm>
            </p:contentPart>
          </mc:Choice>
          <mc:Fallback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6D206861-7FCC-5C40-603A-A8F4147289F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33830" y="971168"/>
                  <a:ext cx="111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1F46070D-3D71-49A9-2077-3F4ABC802520}"/>
                    </a:ext>
                  </a:extLst>
                </p14:cNvPr>
                <p14:cNvContentPartPr/>
                <p14:nvPr/>
              </p14:nvContentPartPr>
              <p14:xfrm>
                <a:off x="7155150" y="1061528"/>
                <a:ext cx="69480" cy="106200"/>
              </p14:xfrm>
            </p:contentPart>
          </mc:Choice>
          <mc:Fallback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1F46070D-3D71-49A9-2077-3F4ABC80252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149030" y="1055408"/>
                  <a:ext cx="81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F21A694F-FAD3-0213-CB09-8EE32138A04E}"/>
                    </a:ext>
                  </a:extLst>
                </p14:cNvPr>
                <p14:cNvContentPartPr/>
                <p14:nvPr/>
              </p14:nvContentPartPr>
              <p14:xfrm>
                <a:off x="7236510" y="901688"/>
                <a:ext cx="117720" cy="275400"/>
              </p14:xfrm>
            </p:contentPart>
          </mc:Choice>
          <mc:Fallback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F21A694F-FAD3-0213-CB09-8EE32138A04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230390" y="895568"/>
                  <a:ext cx="12996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8338DF3D-101A-24C8-8166-215DF68EC22A}"/>
              </a:ext>
            </a:extLst>
          </p:cNvPr>
          <p:cNvGrpSpPr/>
          <p:nvPr/>
        </p:nvGrpSpPr>
        <p:grpSpPr>
          <a:xfrm>
            <a:off x="1438710" y="3026048"/>
            <a:ext cx="1978200" cy="637920"/>
            <a:chOff x="1438710" y="3026048"/>
            <a:chExt cx="1978200" cy="63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F5AC071E-9214-96A2-617D-2D009698E7CC}"/>
                    </a:ext>
                  </a:extLst>
                </p14:cNvPr>
                <p14:cNvContentPartPr/>
                <p14:nvPr/>
              </p14:nvContentPartPr>
              <p14:xfrm>
                <a:off x="1547070" y="3136208"/>
                <a:ext cx="18360" cy="255960"/>
              </p14:xfrm>
            </p:contentPart>
          </mc:Choice>
          <mc:Fallback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F5AC071E-9214-96A2-617D-2D009698E7C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540950" y="3130088"/>
                  <a:ext cx="30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D937B78E-2B1A-C784-99BD-2985790F0090}"/>
                    </a:ext>
                  </a:extLst>
                </p14:cNvPr>
                <p14:cNvContentPartPr/>
                <p14:nvPr/>
              </p14:nvContentPartPr>
              <p14:xfrm>
                <a:off x="1438710" y="3208928"/>
                <a:ext cx="226440" cy="27360"/>
              </p14:xfrm>
            </p:contentPart>
          </mc:Choice>
          <mc:Fallback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D937B78E-2B1A-C784-99BD-2985790F009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432590" y="3202808"/>
                  <a:ext cx="238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FDFE2097-4424-E71B-17A8-D83B9D987279}"/>
                    </a:ext>
                  </a:extLst>
                </p14:cNvPr>
                <p14:cNvContentPartPr/>
                <p14:nvPr/>
              </p14:nvContentPartPr>
              <p14:xfrm>
                <a:off x="1652190" y="3192368"/>
                <a:ext cx="119880" cy="141840"/>
              </p14:xfrm>
            </p:contentPart>
          </mc:Choice>
          <mc:Fallback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FDFE2097-4424-E71B-17A8-D83B9D9872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646070" y="3186248"/>
                  <a:ext cx="132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4EFBE874-CACE-0E33-D425-2A0675E3D292}"/>
                    </a:ext>
                  </a:extLst>
                </p14:cNvPr>
                <p14:cNvContentPartPr/>
                <p14:nvPr/>
              </p14:nvContentPartPr>
              <p14:xfrm>
                <a:off x="1802310" y="3226208"/>
                <a:ext cx="81360" cy="121680"/>
              </p14:xfrm>
            </p:contentPart>
          </mc:Choice>
          <mc:Fallback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4EFBE874-CACE-0E33-D425-2A0675E3D29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796190" y="3220088"/>
                  <a:ext cx="93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FC15ED30-A593-0819-23DF-62592C3FA4FC}"/>
                    </a:ext>
                  </a:extLst>
                </p14:cNvPr>
                <p14:cNvContentPartPr/>
                <p14:nvPr/>
              </p14:nvContentPartPr>
              <p14:xfrm>
                <a:off x="1957110" y="3144488"/>
                <a:ext cx="172080" cy="209520"/>
              </p14:xfrm>
            </p:contentPart>
          </mc:Choice>
          <mc:Fallback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FC15ED30-A593-0819-23DF-62592C3FA4F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950990" y="3138368"/>
                  <a:ext cx="184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B89A0CAF-71DD-D677-8FC8-18AEB37BB3EB}"/>
                    </a:ext>
                  </a:extLst>
                </p14:cNvPr>
                <p14:cNvContentPartPr/>
                <p14:nvPr/>
              </p14:nvContentPartPr>
              <p14:xfrm>
                <a:off x="1927590" y="3261488"/>
                <a:ext cx="192960" cy="28800"/>
              </p14:xfrm>
            </p:contentPart>
          </mc:Choice>
          <mc:Fallback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B89A0CAF-71DD-D677-8FC8-18AEB37BB3E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921470" y="3255368"/>
                  <a:ext cx="205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9B580954-BCA6-FF8C-672A-B63699968653}"/>
                    </a:ext>
                  </a:extLst>
                </p14:cNvPr>
                <p14:cNvContentPartPr/>
                <p14:nvPr/>
              </p14:nvContentPartPr>
              <p14:xfrm>
                <a:off x="2235750" y="3267248"/>
                <a:ext cx="59760" cy="2160"/>
              </p14:xfrm>
            </p:contentPart>
          </mc:Choice>
          <mc:Fallback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9B580954-BCA6-FF8C-672A-B6369996865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229630" y="3261128"/>
                  <a:ext cx="7200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77FBEDA5-46F1-DFB1-831C-98CDF988E1BA}"/>
                    </a:ext>
                  </a:extLst>
                </p14:cNvPr>
                <p14:cNvContentPartPr/>
                <p14:nvPr/>
              </p14:nvContentPartPr>
              <p14:xfrm>
                <a:off x="2230710" y="3330968"/>
                <a:ext cx="140760" cy="8280"/>
              </p14:xfrm>
            </p:contentPart>
          </mc:Choice>
          <mc:Fallback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77FBEDA5-46F1-DFB1-831C-98CDF988E1B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224590" y="3324848"/>
                  <a:ext cx="153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1DF882EC-4D1F-0009-F2EA-C7C0A4D479E1}"/>
                    </a:ext>
                  </a:extLst>
                </p14:cNvPr>
                <p14:cNvContentPartPr/>
                <p14:nvPr/>
              </p14:nvContentPartPr>
              <p14:xfrm>
                <a:off x="2453190" y="3082928"/>
                <a:ext cx="173160" cy="124920"/>
              </p14:xfrm>
            </p:contentPart>
          </mc:Choice>
          <mc:Fallback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1DF882EC-4D1F-0009-F2EA-C7C0A4D479E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447070" y="3076808"/>
                  <a:ext cx="185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0981EB1F-1C18-9C08-D83F-1AF882FFBBD2}"/>
                    </a:ext>
                  </a:extLst>
                </p14:cNvPr>
                <p14:cNvContentPartPr/>
                <p14:nvPr/>
              </p14:nvContentPartPr>
              <p14:xfrm>
                <a:off x="2478030" y="3071408"/>
                <a:ext cx="93600" cy="123840"/>
              </p14:xfrm>
            </p:contentPart>
          </mc:Choice>
          <mc:Fallback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0981EB1F-1C18-9C08-D83F-1AF882FFBBD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471910" y="3065288"/>
                  <a:ext cx="105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7F597EC4-5CF9-6F76-269C-53CF5E8C8086}"/>
                    </a:ext>
                  </a:extLst>
                </p14:cNvPr>
                <p14:cNvContentPartPr/>
                <p14:nvPr/>
              </p14:nvContentPartPr>
              <p14:xfrm>
                <a:off x="2715270" y="3140888"/>
                <a:ext cx="51120" cy="96840"/>
              </p14:xfrm>
            </p:contentPart>
          </mc:Choice>
          <mc:Fallback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7F597EC4-5CF9-6F76-269C-53CF5E8C808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09150" y="3134768"/>
                  <a:ext cx="63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93A4E007-7F10-5822-CF9C-FB6F1B9EDE54}"/>
                    </a:ext>
                  </a:extLst>
                </p14:cNvPr>
                <p14:cNvContentPartPr/>
                <p14:nvPr/>
              </p14:nvContentPartPr>
              <p14:xfrm>
                <a:off x="2880870" y="3123248"/>
                <a:ext cx="67320" cy="1440"/>
              </p14:xfrm>
            </p:contentPart>
          </mc:Choice>
          <mc:Fallback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93A4E007-7F10-5822-CF9C-FB6F1B9EDE5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74750" y="3117128"/>
                  <a:ext cx="7956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57E097A0-B88A-5C87-DEB5-EE7FE329DB86}"/>
                    </a:ext>
                  </a:extLst>
                </p14:cNvPr>
                <p14:cNvContentPartPr/>
                <p14:nvPr/>
              </p14:nvContentPartPr>
              <p14:xfrm>
                <a:off x="3103350" y="3050528"/>
                <a:ext cx="120960" cy="113400"/>
              </p14:xfrm>
            </p:contentPart>
          </mc:Choice>
          <mc:Fallback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57E097A0-B88A-5C87-DEB5-EE7FE329DB8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097230" y="3044408"/>
                  <a:ext cx="133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8781AECC-BD36-D2ED-135E-394BFDD0E0C3}"/>
                    </a:ext>
                  </a:extLst>
                </p14:cNvPr>
                <p14:cNvContentPartPr/>
                <p14:nvPr/>
              </p14:nvContentPartPr>
              <p14:xfrm>
                <a:off x="3115950" y="3026048"/>
                <a:ext cx="93240" cy="145800"/>
              </p14:xfrm>
            </p:contentPart>
          </mc:Choice>
          <mc:Fallback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8781AECC-BD36-D2ED-135E-394BFDD0E0C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109830" y="3019928"/>
                  <a:ext cx="105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3B0ACE73-3A3E-451E-DE42-0C86303E59F2}"/>
                    </a:ext>
                  </a:extLst>
                </p14:cNvPr>
                <p14:cNvContentPartPr/>
                <p14:nvPr/>
              </p14:nvContentPartPr>
              <p14:xfrm>
                <a:off x="3312870" y="3115688"/>
                <a:ext cx="104040" cy="102240"/>
              </p14:xfrm>
            </p:contentPart>
          </mc:Choice>
          <mc:Fallback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3B0ACE73-3A3E-451E-DE42-0C86303E59F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306750" y="3109568"/>
                  <a:ext cx="116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0FB4A498-E065-3A5F-B6F4-481B083EF276}"/>
                    </a:ext>
                  </a:extLst>
                </p14:cNvPr>
                <p14:cNvContentPartPr/>
                <p14:nvPr/>
              </p14:nvContentPartPr>
              <p14:xfrm>
                <a:off x="2465790" y="3289568"/>
                <a:ext cx="874440" cy="72720"/>
              </p14:xfrm>
            </p:contentPart>
          </mc:Choice>
          <mc:Fallback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0FB4A498-E065-3A5F-B6F4-481B083EF27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459670" y="3283448"/>
                  <a:ext cx="886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3D4E2CD4-F226-DDFD-26F2-7BA512F8D480}"/>
                    </a:ext>
                  </a:extLst>
                </p14:cNvPr>
                <p14:cNvContentPartPr/>
                <p14:nvPr/>
              </p14:nvContentPartPr>
              <p14:xfrm>
                <a:off x="2908950" y="3438968"/>
                <a:ext cx="196200" cy="225000"/>
              </p14:xfrm>
            </p:contentPart>
          </mc:Choice>
          <mc:Fallback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3D4E2CD4-F226-DDFD-26F2-7BA512F8D48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902830" y="3432848"/>
                  <a:ext cx="2084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7" name="Group 1126">
            <a:extLst>
              <a:ext uri="{FF2B5EF4-FFF2-40B4-BE49-F238E27FC236}">
                <a16:creationId xmlns:a16="http://schemas.microsoft.com/office/drawing/2014/main" id="{7E571428-447B-68C0-5506-799A41149780}"/>
              </a:ext>
            </a:extLst>
          </p:cNvPr>
          <p:cNvGrpSpPr/>
          <p:nvPr/>
        </p:nvGrpSpPr>
        <p:grpSpPr>
          <a:xfrm>
            <a:off x="944790" y="3829388"/>
            <a:ext cx="1384920" cy="277920"/>
            <a:chOff x="944790" y="3829388"/>
            <a:chExt cx="138492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79707E14-74F9-FB60-4B24-C1B53643BB39}"/>
                    </a:ext>
                  </a:extLst>
                </p14:cNvPr>
                <p14:cNvContentPartPr/>
                <p14:nvPr/>
              </p14:nvContentPartPr>
              <p14:xfrm>
                <a:off x="979350" y="3942788"/>
                <a:ext cx="107280" cy="7920"/>
              </p14:xfrm>
            </p:contentPart>
          </mc:Choice>
          <mc:Fallback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79707E14-74F9-FB60-4B24-C1B53643BB3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73230" y="3936668"/>
                  <a:ext cx="1195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F5A8F72A-BF95-84DD-90C5-CAAB45F72882}"/>
                    </a:ext>
                  </a:extLst>
                </p14:cNvPr>
                <p14:cNvContentPartPr/>
                <p14:nvPr/>
              </p14:nvContentPartPr>
              <p14:xfrm>
                <a:off x="944790" y="4024508"/>
                <a:ext cx="137520" cy="20880"/>
              </p14:xfrm>
            </p:contentPart>
          </mc:Choice>
          <mc:Fallback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F5A8F72A-BF95-84DD-90C5-CAAB45F7288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38670" y="4018388"/>
                  <a:ext cx="149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0E59381F-51A3-A9F9-CC39-92405C061F29}"/>
                    </a:ext>
                  </a:extLst>
                </p14:cNvPr>
                <p14:cNvContentPartPr/>
                <p14:nvPr/>
              </p14:nvContentPartPr>
              <p14:xfrm>
                <a:off x="1083750" y="3876548"/>
                <a:ext cx="145800" cy="230760"/>
              </p14:xfrm>
            </p:contentPart>
          </mc:Choice>
          <mc:Fallback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0E59381F-51A3-A9F9-CC39-92405C061F2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7630" y="3870428"/>
                  <a:ext cx="158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A081E535-B749-D3B9-66B4-128A3621147F}"/>
                    </a:ext>
                  </a:extLst>
                </p14:cNvPr>
                <p14:cNvContentPartPr/>
                <p14:nvPr/>
              </p14:nvContentPartPr>
              <p14:xfrm>
                <a:off x="1313070" y="3862148"/>
                <a:ext cx="168840" cy="203400"/>
              </p14:xfrm>
            </p:contentPart>
          </mc:Choice>
          <mc:Fallback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A081E535-B749-D3B9-66B4-128A3621147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06950" y="3856028"/>
                  <a:ext cx="181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AF824467-CF3D-CBC5-8557-FBBFEC33DC56}"/>
                    </a:ext>
                  </a:extLst>
                </p14:cNvPr>
                <p14:cNvContentPartPr/>
                <p14:nvPr/>
              </p14:nvContentPartPr>
              <p14:xfrm>
                <a:off x="1366710" y="3976988"/>
                <a:ext cx="149400" cy="17640"/>
              </p14:xfrm>
            </p:contentPart>
          </mc:Choice>
          <mc:Fallback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AF824467-CF3D-CBC5-8557-FBBFEC33DC5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360590" y="3970868"/>
                  <a:ext cx="161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AC73C4D2-6F6E-3417-8B10-F9F3253FAFE9}"/>
                    </a:ext>
                  </a:extLst>
                </p14:cNvPr>
                <p14:cNvContentPartPr/>
                <p14:nvPr/>
              </p14:nvContentPartPr>
              <p14:xfrm>
                <a:off x="1659390" y="3972308"/>
                <a:ext cx="91800" cy="7920"/>
              </p14:xfrm>
            </p:contentPart>
          </mc:Choice>
          <mc:Fallback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AC73C4D2-6F6E-3417-8B10-F9F3253FAFE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53270" y="3966188"/>
                  <a:ext cx="104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282EBE20-0B15-CF87-0974-9C9696D78815}"/>
                    </a:ext>
                  </a:extLst>
                </p14:cNvPr>
                <p14:cNvContentPartPr/>
                <p14:nvPr/>
              </p14:nvContentPartPr>
              <p14:xfrm>
                <a:off x="1635270" y="4034588"/>
                <a:ext cx="134280" cy="4680"/>
              </p14:xfrm>
            </p:contentPart>
          </mc:Choice>
          <mc:Fallback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282EBE20-0B15-CF87-0974-9C9696D7881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29150" y="4028468"/>
                  <a:ext cx="1465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6E8DD008-E379-CFA4-1595-8B0F128FD162}"/>
                    </a:ext>
                  </a:extLst>
                </p14:cNvPr>
                <p14:cNvContentPartPr/>
                <p14:nvPr/>
              </p14:nvContentPartPr>
              <p14:xfrm>
                <a:off x="1324590" y="3997868"/>
                <a:ext cx="84960" cy="7560"/>
              </p14:xfrm>
            </p:contentPart>
          </mc:Choice>
          <mc:Fallback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6E8DD008-E379-CFA4-1595-8B0F128FD16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318470" y="3991748"/>
                  <a:ext cx="97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F00A3B4E-6002-A0BB-3457-E247F73840B1}"/>
                    </a:ext>
                  </a:extLst>
                </p14:cNvPr>
                <p14:cNvContentPartPr/>
                <p14:nvPr/>
              </p14:nvContentPartPr>
              <p14:xfrm>
                <a:off x="1927590" y="3891308"/>
                <a:ext cx="114120" cy="157680"/>
              </p14:xfrm>
            </p:contentPart>
          </mc:Choice>
          <mc:Fallback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F00A3B4E-6002-A0BB-3457-E247F73840B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921470" y="3885188"/>
                  <a:ext cx="126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FCC4337E-65C6-DBB8-9E2C-B1046FE787AF}"/>
                    </a:ext>
                  </a:extLst>
                </p14:cNvPr>
                <p14:cNvContentPartPr/>
                <p14:nvPr/>
              </p14:nvContentPartPr>
              <p14:xfrm>
                <a:off x="2079150" y="3863228"/>
                <a:ext cx="101160" cy="172080"/>
              </p14:xfrm>
            </p:contentPart>
          </mc:Choice>
          <mc:Fallback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FCC4337E-65C6-DBB8-9E2C-B1046FE787A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73030" y="3857108"/>
                  <a:ext cx="113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A1C894B9-9D83-17BD-3006-C8E0CF778E24}"/>
                    </a:ext>
                  </a:extLst>
                </p14:cNvPr>
                <p14:cNvContentPartPr/>
                <p14:nvPr/>
              </p14:nvContentPartPr>
              <p14:xfrm>
                <a:off x="2106510" y="3935948"/>
                <a:ext cx="93600" cy="24120"/>
              </p14:xfrm>
            </p:contentPart>
          </mc:Choice>
          <mc:Fallback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A1C894B9-9D83-17BD-3006-C8E0CF778E2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100390" y="3929828"/>
                  <a:ext cx="105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5381EE63-C103-C15B-6665-B3C646C533DF}"/>
                    </a:ext>
                  </a:extLst>
                </p14:cNvPr>
                <p14:cNvContentPartPr/>
                <p14:nvPr/>
              </p14:nvContentPartPr>
              <p14:xfrm>
                <a:off x="2192910" y="3829388"/>
                <a:ext cx="136800" cy="86040"/>
              </p14:xfrm>
            </p:contentPart>
          </mc:Choice>
          <mc:Fallback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5381EE63-C103-C15B-6665-B3C646C533D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186790" y="3823268"/>
                  <a:ext cx="149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04D2BEAF-9EEA-B005-BAB4-5F0483CE212C}"/>
                    </a:ext>
                  </a:extLst>
                </p14:cNvPr>
                <p14:cNvContentPartPr/>
                <p14:nvPr/>
              </p14:nvContentPartPr>
              <p14:xfrm>
                <a:off x="1786110" y="3943508"/>
                <a:ext cx="87120" cy="7200"/>
              </p14:xfrm>
            </p:contentPart>
          </mc:Choice>
          <mc:Fallback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04D2BEAF-9EEA-B005-BAB4-5F0483CE212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779990" y="3937388"/>
                  <a:ext cx="993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8CBB6170-B384-9B27-F170-C02539B02930}"/>
                    </a:ext>
                  </a:extLst>
                </p14:cNvPr>
                <p14:cNvContentPartPr/>
                <p14:nvPr/>
              </p14:nvContentPartPr>
              <p14:xfrm>
                <a:off x="1815990" y="3877628"/>
                <a:ext cx="6120" cy="132120"/>
              </p14:xfrm>
            </p:contentPart>
          </mc:Choice>
          <mc:Fallback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8CBB6170-B384-9B27-F170-C02539B0293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09870" y="3871508"/>
                  <a:ext cx="1836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E44C142B-0592-E78E-D8CE-006CC04A8A47}"/>
              </a:ext>
            </a:extLst>
          </p:cNvPr>
          <p:cNvGrpSpPr/>
          <p:nvPr/>
        </p:nvGrpSpPr>
        <p:grpSpPr>
          <a:xfrm>
            <a:off x="3639390" y="3194348"/>
            <a:ext cx="880920" cy="297000"/>
            <a:chOff x="3639390" y="3194348"/>
            <a:chExt cx="88092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63C1FA03-5CE7-FDE9-831E-E52338FDFE4F}"/>
                    </a:ext>
                  </a:extLst>
                </p14:cNvPr>
                <p14:cNvContentPartPr/>
                <p14:nvPr/>
              </p14:nvContentPartPr>
              <p14:xfrm>
                <a:off x="3639390" y="3348068"/>
                <a:ext cx="246240" cy="2160"/>
              </p14:xfrm>
            </p:contentPart>
          </mc:Choice>
          <mc:Fallback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63C1FA03-5CE7-FDE9-831E-E52338FDFE4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633270" y="3341948"/>
                  <a:ext cx="25848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5ED2B0F6-AB85-D5DE-08D4-2E0202809910}"/>
                    </a:ext>
                  </a:extLst>
                </p14:cNvPr>
                <p14:cNvContentPartPr/>
                <p14:nvPr/>
              </p14:nvContentPartPr>
              <p14:xfrm>
                <a:off x="3834150" y="3245108"/>
                <a:ext cx="135360" cy="181080"/>
              </p14:xfrm>
            </p:contentPart>
          </mc:Choice>
          <mc:Fallback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5ED2B0F6-AB85-D5DE-08D4-2E020280991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828030" y="3238988"/>
                  <a:ext cx="147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F17A0D1C-B092-5023-B2A4-DED0E52E1D52}"/>
                    </a:ext>
                  </a:extLst>
                </p14:cNvPr>
                <p14:cNvContentPartPr/>
                <p14:nvPr/>
              </p14:nvContentPartPr>
              <p14:xfrm>
                <a:off x="4173990" y="3235748"/>
                <a:ext cx="144360" cy="153360"/>
              </p14:xfrm>
            </p:contentPart>
          </mc:Choice>
          <mc:Fallback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F17A0D1C-B092-5023-B2A4-DED0E52E1D5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167870" y="3229628"/>
                  <a:ext cx="156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5B5D80A4-61C4-29FA-08DC-4F098CCE6EB8}"/>
                    </a:ext>
                  </a:extLst>
                </p14:cNvPr>
                <p14:cNvContentPartPr/>
                <p14:nvPr/>
              </p14:nvContentPartPr>
              <p14:xfrm>
                <a:off x="4186590" y="3194348"/>
                <a:ext cx="146160" cy="189360"/>
              </p14:xfrm>
            </p:contentPart>
          </mc:Choice>
          <mc:Fallback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5B5D80A4-61C4-29FA-08DC-4F098CCE6EB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180470" y="3188228"/>
                  <a:ext cx="158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55A5B986-D825-329E-32F3-C7F8ECF241E7}"/>
                    </a:ext>
                  </a:extLst>
                </p14:cNvPr>
                <p14:cNvContentPartPr/>
                <p14:nvPr/>
              </p14:nvContentPartPr>
              <p14:xfrm>
                <a:off x="4385670" y="3349868"/>
                <a:ext cx="134640" cy="141480"/>
              </p14:xfrm>
            </p:contentPart>
          </mc:Choice>
          <mc:Fallback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55A5B986-D825-329E-32F3-C7F8ECF241E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379550" y="3343748"/>
                  <a:ext cx="146880" cy="15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A5347942-62B7-EAB6-D020-81BCBFC7EA16}"/>
                  </a:ext>
                </a:extLst>
              </p14:cNvPr>
              <p14:cNvContentPartPr/>
              <p14:nvPr/>
            </p14:nvContentPartPr>
            <p14:xfrm>
              <a:off x="4762590" y="3205148"/>
              <a:ext cx="206280" cy="169560"/>
            </p14:xfrm>
          </p:contentPart>
        </mc:Choice>
        <mc:Fallback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A5347942-62B7-EAB6-D020-81BCBFC7EA16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756470" y="3199028"/>
                <a:ext cx="21852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DF89E977-7E0C-3F39-2D7E-FA4C32838793}"/>
              </a:ext>
            </a:extLst>
          </p:cNvPr>
          <p:cNvGrpSpPr/>
          <p:nvPr/>
        </p:nvGrpSpPr>
        <p:grpSpPr>
          <a:xfrm>
            <a:off x="5224830" y="3135308"/>
            <a:ext cx="336960" cy="297360"/>
            <a:chOff x="5224830" y="3135308"/>
            <a:chExt cx="33696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193552EC-6347-3DED-F49B-350C8693C596}"/>
                    </a:ext>
                  </a:extLst>
                </p14:cNvPr>
                <p14:cNvContentPartPr/>
                <p14:nvPr/>
              </p14:nvContentPartPr>
              <p14:xfrm>
                <a:off x="5225550" y="3186428"/>
                <a:ext cx="132840" cy="164880"/>
              </p14:xfrm>
            </p:contentPart>
          </mc:Choice>
          <mc:Fallback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193552EC-6347-3DED-F49B-350C8693C59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219430" y="3180308"/>
                  <a:ext cx="145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27ECCA07-FA2A-E8B2-CBED-AB316389297F}"/>
                    </a:ext>
                  </a:extLst>
                </p14:cNvPr>
                <p14:cNvContentPartPr/>
                <p14:nvPr/>
              </p14:nvContentPartPr>
              <p14:xfrm>
                <a:off x="5224830" y="3135308"/>
                <a:ext cx="167400" cy="213840"/>
              </p14:xfrm>
            </p:contentPart>
          </mc:Choice>
          <mc:Fallback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27ECCA07-FA2A-E8B2-CBED-AB316389297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218710" y="3129188"/>
                  <a:ext cx="1796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FAD65FB4-2CDD-19DC-17C2-F0B530AF9E2E}"/>
                    </a:ext>
                  </a:extLst>
                </p14:cNvPr>
                <p14:cNvContentPartPr/>
                <p14:nvPr/>
              </p14:nvContentPartPr>
              <p14:xfrm>
                <a:off x="5458830" y="3316388"/>
                <a:ext cx="102960" cy="116280"/>
              </p14:xfrm>
            </p:contentPart>
          </mc:Choice>
          <mc:Fallback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FAD65FB4-2CDD-19DC-17C2-F0B530AF9E2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452710" y="3310268"/>
                  <a:ext cx="115200" cy="12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2D78B582-703B-EB1A-151C-353697A71400}"/>
                  </a:ext>
                </a:extLst>
              </p14:cNvPr>
              <p14:cNvContentPartPr/>
              <p14:nvPr/>
            </p14:nvContentPartPr>
            <p14:xfrm>
              <a:off x="6033030" y="3152408"/>
              <a:ext cx="104760" cy="1251000"/>
            </p14:xfrm>
          </p:contentPart>
        </mc:Choice>
        <mc:Fallback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2D78B582-703B-EB1A-151C-353697A71400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026910" y="3146288"/>
                <a:ext cx="117000" cy="126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658BEEEC-921F-3D99-26DB-5C19F06D70D0}"/>
              </a:ext>
            </a:extLst>
          </p:cNvPr>
          <p:cNvGrpSpPr/>
          <p:nvPr/>
        </p:nvGrpSpPr>
        <p:grpSpPr>
          <a:xfrm>
            <a:off x="5974350" y="3030368"/>
            <a:ext cx="382320" cy="195120"/>
            <a:chOff x="5974350" y="3030368"/>
            <a:chExt cx="38232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98898307-4EE7-E310-296A-5EAE18852378}"/>
                    </a:ext>
                  </a:extLst>
                </p14:cNvPr>
                <p14:cNvContentPartPr/>
                <p14:nvPr/>
              </p14:nvContentPartPr>
              <p14:xfrm>
                <a:off x="5974350" y="3152408"/>
                <a:ext cx="187560" cy="73080"/>
              </p14:xfrm>
            </p:contentPart>
          </mc:Choice>
          <mc:Fallback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98898307-4EE7-E310-296A-5EAE1885237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968230" y="3146288"/>
                  <a:ext cx="199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E03AB5BA-5A2F-E4AB-D228-CD9BD3F53FC3}"/>
                    </a:ext>
                  </a:extLst>
                </p14:cNvPr>
                <p14:cNvContentPartPr/>
                <p14:nvPr/>
              </p14:nvContentPartPr>
              <p14:xfrm>
                <a:off x="6146070" y="3040088"/>
                <a:ext cx="76680" cy="83880"/>
              </p14:xfrm>
            </p:contentPart>
          </mc:Choice>
          <mc:Fallback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E03AB5BA-5A2F-E4AB-D228-CD9BD3F53FC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139950" y="3033968"/>
                  <a:ext cx="88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E12E34F0-6235-4F2F-AA91-663AC1157AB4}"/>
                    </a:ext>
                  </a:extLst>
                </p14:cNvPr>
                <p14:cNvContentPartPr/>
                <p14:nvPr/>
              </p14:nvContentPartPr>
              <p14:xfrm>
                <a:off x="6111150" y="3030368"/>
                <a:ext cx="100800" cy="87840"/>
              </p14:xfrm>
            </p:contentPart>
          </mc:Choice>
          <mc:Fallback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E12E34F0-6235-4F2F-AA91-663AC1157AB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105030" y="3024248"/>
                  <a:ext cx="113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79B25471-468A-B672-DEF9-0D6CD819EAEE}"/>
                    </a:ext>
                  </a:extLst>
                </p14:cNvPr>
                <p14:cNvContentPartPr/>
                <p14:nvPr/>
              </p14:nvContentPartPr>
              <p14:xfrm>
                <a:off x="6257670" y="3063848"/>
                <a:ext cx="99000" cy="108000"/>
              </p14:xfrm>
            </p:contentPart>
          </mc:Choice>
          <mc:Fallback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79B25471-468A-B672-DEF9-0D6CD819EAE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251550" y="3057728"/>
                  <a:ext cx="11124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143" name="Ink 1142">
                <a:extLst>
                  <a:ext uri="{FF2B5EF4-FFF2-40B4-BE49-F238E27FC236}">
                    <a16:creationId xmlns:a16="http://schemas.microsoft.com/office/drawing/2014/main" id="{529A8168-1659-DD2E-DD96-BE1483A78144}"/>
                  </a:ext>
                </a:extLst>
              </p14:cNvPr>
              <p14:cNvContentPartPr/>
              <p14:nvPr/>
            </p14:nvContentPartPr>
            <p14:xfrm>
              <a:off x="6111150" y="3697448"/>
              <a:ext cx="360" cy="360"/>
            </p14:xfrm>
          </p:contentPart>
        </mc:Choice>
        <mc:Fallback>
          <p:pic>
            <p:nvPicPr>
              <p:cNvPr id="1143" name="Ink 1142">
                <a:extLst>
                  <a:ext uri="{FF2B5EF4-FFF2-40B4-BE49-F238E27FC236}">
                    <a16:creationId xmlns:a16="http://schemas.microsoft.com/office/drawing/2014/main" id="{529A8168-1659-DD2E-DD96-BE1483A7814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105030" y="369132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144" name="Ink 1143">
                <a:extLst>
                  <a:ext uri="{FF2B5EF4-FFF2-40B4-BE49-F238E27FC236}">
                    <a16:creationId xmlns:a16="http://schemas.microsoft.com/office/drawing/2014/main" id="{30086249-7556-BAE9-D4E4-9A2637983CB1}"/>
                  </a:ext>
                </a:extLst>
              </p14:cNvPr>
              <p14:cNvContentPartPr/>
              <p14:nvPr/>
            </p14:nvContentPartPr>
            <p14:xfrm>
              <a:off x="6111150" y="3676928"/>
              <a:ext cx="1452960" cy="37440"/>
            </p14:xfrm>
          </p:contentPart>
        </mc:Choice>
        <mc:Fallback>
          <p:pic>
            <p:nvPicPr>
              <p:cNvPr id="1144" name="Ink 1143">
                <a:extLst>
                  <a:ext uri="{FF2B5EF4-FFF2-40B4-BE49-F238E27FC236}">
                    <a16:creationId xmlns:a16="http://schemas.microsoft.com/office/drawing/2014/main" id="{30086249-7556-BAE9-D4E4-9A2637983CB1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105030" y="3670808"/>
                <a:ext cx="14652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156" name="Ink 1155">
                <a:extLst>
                  <a:ext uri="{FF2B5EF4-FFF2-40B4-BE49-F238E27FC236}">
                    <a16:creationId xmlns:a16="http://schemas.microsoft.com/office/drawing/2014/main" id="{08AD6358-7904-11EB-A450-983C66C7AF9A}"/>
                  </a:ext>
                </a:extLst>
              </p14:cNvPr>
              <p14:cNvContentPartPr/>
              <p14:nvPr/>
            </p14:nvContentPartPr>
            <p14:xfrm>
              <a:off x="7467630" y="3591608"/>
              <a:ext cx="90360" cy="182880"/>
            </p14:xfrm>
          </p:contentPart>
        </mc:Choice>
        <mc:Fallback>
          <p:pic>
            <p:nvPicPr>
              <p:cNvPr id="1156" name="Ink 1155">
                <a:extLst>
                  <a:ext uri="{FF2B5EF4-FFF2-40B4-BE49-F238E27FC236}">
                    <a16:creationId xmlns:a16="http://schemas.microsoft.com/office/drawing/2014/main" id="{08AD6358-7904-11EB-A450-983C66C7AF9A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7461510" y="3585488"/>
                <a:ext cx="1026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157" name="Ink 1156">
                <a:extLst>
                  <a:ext uri="{FF2B5EF4-FFF2-40B4-BE49-F238E27FC236}">
                    <a16:creationId xmlns:a16="http://schemas.microsoft.com/office/drawing/2014/main" id="{B8898DC9-C1E8-9D1F-6271-16FB3313AFC6}"/>
                  </a:ext>
                </a:extLst>
              </p14:cNvPr>
              <p14:cNvContentPartPr/>
              <p14:nvPr/>
            </p14:nvContentPartPr>
            <p14:xfrm>
              <a:off x="7634670" y="3477488"/>
              <a:ext cx="98640" cy="186120"/>
            </p14:xfrm>
          </p:contentPart>
        </mc:Choice>
        <mc:Fallback>
          <p:pic>
            <p:nvPicPr>
              <p:cNvPr id="1157" name="Ink 1156">
                <a:extLst>
                  <a:ext uri="{FF2B5EF4-FFF2-40B4-BE49-F238E27FC236}">
                    <a16:creationId xmlns:a16="http://schemas.microsoft.com/office/drawing/2014/main" id="{B8898DC9-C1E8-9D1F-6271-16FB3313AFC6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628550" y="3471368"/>
                <a:ext cx="1108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159" name="Ink 1158">
                <a:extLst>
                  <a:ext uri="{FF2B5EF4-FFF2-40B4-BE49-F238E27FC236}">
                    <a16:creationId xmlns:a16="http://schemas.microsoft.com/office/drawing/2014/main" id="{F531C7DF-59CD-2E0C-FC48-B8989BDE210E}"/>
                  </a:ext>
                </a:extLst>
              </p14:cNvPr>
              <p14:cNvContentPartPr/>
              <p14:nvPr/>
            </p14:nvContentPartPr>
            <p14:xfrm>
              <a:off x="6669510" y="3638048"/>
              <a:ext cx="88200" cy="108720"/>
            </p14:xfrm>
          </p:contentPart>
        </mc:Choice>
        <mc:Fallback>
          <p:pic>
            <p:nvPicPr>
              <p:cNvPr id="1159" name="Ink 1158">
                <a:extLst>
                  <a:ext uri="{FF2B5EF4-FFF2-40B4-BE49-F238E27FC236}">
                    <a16:creationId xmlns:a16="http://schemas.microsoft.com/office/drawing/2014/main" id="{F531C7DF-59CD-2E0C-FC48-B8989BDE210E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663390" y="3631928"/>
                <a:ext cx="100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1AE045E2-0F7E-73A7-09ED-B1252A3679AE}"/>
                  </a:ext>
                </a:extLst>
              </p14:cNvPr>
              <p14:cNvContentPartPr/>
              <p14:nvPr/>
            </p14:nvContentPartPr>
            <p14:xfrm>
              <a:off x="6841230" y="3503408"/>
              <a:ext cx="53280" cy="91800"/>
            </p14:xfrm>
          </p:contentPart>
        </mc:Choice>
        <mc:Fallback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1AE045E2-0F7E-73A7-09ED-B1252A3679AE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835110" y="3497288"/>
                <a:ext cx="655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161" name="Ink 1160">
                <a:extLst>
                  <a:ext uri="{FF2B5EF4-FFF2-40B4-BE49-F238E27FC236}">
                    <a16:creationId xmlns:a16="http://schemas.microsoft.com/office/drawing/2014/main" id="{2B79B4EB-A131-0B5A-74F1-6E2686115514}"/>
                  </a:ext>
                </a:extLst>
              </p14:cNvPr>
              <p14:cNvContentPartPr/>
              <p14:nvPr/>
            </p14:nvContentPartPr>
            <p14:xfrm>
              <a:off x="6842670" y="3459128"/>
              <a:ext cx="10440" cy="1440"/>
            </p14:xfrm>
          </p:contentPart>
        </mc:Choice>
        <mc:Fallback>
          <p:pic>
            <p:nvPicPr>
              <p:cNvPr id="1161" name="Ink 1160">
                <a:extLst>
                  <a:ext uri="{FF2B5EF4-FFF2-40B4-BE49-F238E27FC236}">
                    <a16:creationId xmlns:a16="http://schemas.microsoft.com/office/drawing/2014/main" id="{2B79B4EB-A131-0B5A-74F1-6E2686115514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836550" y="3453008"/>
                <a:ext cx="2268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163" name="Ink 1162">
                <a:extLst>
                  <a:ext uri="{FF2B5EF4-FFF2-40B4-BE49-F238E27FC236}">
                    <a16:creationId xmlns:a16="http://schemas.microsoft.com/office/drawing/2014/main" id="{BCFF278B-0CC2-C9C2-3C66-3481458E8E32}"/>
                  </a:ext>
                </a:extLst>
              </p14:cNvPr>
              <p14:cNvContentPartPr/>
              <p14:nvPr/>
            </p14:nvContentPartPr>
            <p14:xfrm>
              <a:off x="6771390" y="3418808"/>
              <a:ext cx="129960" cy="720"/>
            </p14:xfrm>
          </p:contentPart>
        </mc:Choice>
        <mc:Fallback>
          <p:pic>
            <p:nvPicPr>
              <p:cNvPr id="1163" name="Ink 1162">
                <a:extLst>
                  <a:ext uri="{FF2B5EF4-FFF2-40B4-BE49-F238E27FC236}">
                    <a16:creationId xmlns:a16="http://schemas.microsoft.com/office/drawing/2014/main" id="{BCFF278B-0CC2-C9C2-3C66-3481458E8E32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765270" y="3412688"/>
                <a:ext cx="14220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164" name="Ink 1163">
                <a:extLst>
                  <a:ext uri="{FF2B5EF4-FFF2-40B4-BE49-F238E27FC236}">
                    <a16:creationId xmlns:a16="http://schemas.microsoft.com/office/drawing/2014/main" id="{B0D8AF0B-4D6F-DFE4-8B79-DEF2ECC5D256}"/>
                  </a:ext>
                </a:extLst>
              </p14:cNvPr>
              <p14:cNvContentPartPr/>
              <p14:nvPr/>
            </p14:nvContentPartPr>
            <p14:xfrm>
              <a:off x="6909270" y="3385328"/>
              <a:ext cx="80640" cy="79200"/>
            </p14:xfrm>
          </p:contentPart>
        </mc:Choice>
        <mc:Fallback>
          <p:pic>
            <p:nvPicPr>
              <p:cNvPr id="1164" name="Ink 1163">
                <a:extLst>
                  <a:ext uri="{FF2B5EF4-FFF2-40B4-BE49-F238E27FC236}">
                    <a16:creationId xmlns:a16="http://schemas.microsoft.com/office/drawing/2014/main" id="{B0D8AF0B-4D6F-DFE4-8B79-DEF2ECC5D256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903150" y="3379208"/>
                <a:ext cx="928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166" name="Ink 1165">
                <a:extLst>
                  <a:ext uri="{FF2B5EF4-FFF2-40B4-BE49-F238E27FC236}">
                    <a16:creationId xmlns:a16="http://schemas.microsoft.com/office/drawing/2014/main" id="{CD78EF1D-9CAA-88DA-B9D7-83596B57597B}"/>
                  </a:ext>
                </a:extLst>
              </p14:cNvPr>
              <p14:cNvContentPartPr/>
              <p14:nvPr/>
            </p14:nvContentPartPr>
            <p14:xfrm>
              <a:off x="6120870" y="3727688"/>
              <a:ext cx="705240" cy="357840"/>
            </p14:xfrm>
          </p:contentPart>
        </mc:Choice>
        <mc:Fallback>
          <p:pic>
            <p:nvPicPr>
              <p:cNvPr id="1166" name="Ink 1165">
                <a:extLst>
                  <a:ext uri="{FF2B5EF4-FFF2-40B4-BE49-F238E27FC236}">
                    <a16:creationId xmlns:a16="http://schemas.microsoft.com/office/drawing/2014/main" id="{CD78EF1D-9CAA-88DA-B9D7-83596B57597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114750" y="3721568"/>
                <a:ext cx="71748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C101B8B3-F70D-C52F-B50A-1263F96D8C8E}"/>
                  </a:ext>
                </a:extLst>
              </p14:cNvPr>
              <p14:cNvContentPartPr/>
              <p14:nvPr/>
            </p14:nvContentPartPr>
            <p14:xfrm>
              <a:off x="6783630" y="4203968"/>
              <a:ext cx="163800" cy="100080"/>
            </p14:xfrm>
          </p:contentPart>
        </mc:Choice>
        <mc:Fallback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C101B8B3-F70D-C52F-B50A-1263F96D8C8E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777510" y="4197848"/>
                <a:ext cx="1760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168" name="Ink 1167">
                <a:extLst>
                  <a:ext uri="{FF2B5EF4-FFF2-40B4-BE49-F238E27FC236}">
                    <a16:creationId xmlns:a16="http://schemas.microsoft.com/office/drawing/2014/main" id="{32BAF653-5D3B-3328-1F6C-E2B5F9796511}"/>
                  </a:ext>
                </a:extLst>
              </p14:cNvPr>
              <p14:cNvContentPartPr/>
              <p14:nvPr/>
            </p14:nvContentPartPr>
            <p14:xfrm>
              <a:off x="6805590" y="4165808"/>
              <a:ext cx="106560" cy="18720"/>
            </p14:xfrm>
          </p:contentPart>
        </mc:Choice>
        <mc:Fallback>
          <p:pic>
            <p:nvPicPr>
              <p:cNvPr id="1168" name="Ink 1167">
                <a:extLst>
                  <a:ext uri="{FF2B5EF4-FFF2-40B4-BE49-F238E27FC236}">
                    <a16:creationId xmlns:a16="http://schemas.microsoft.com/office/drawing/2014/main" id="{32BAF653-5D3B-3328-1F6C-E2B5F9796511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799470" y="4159688"/>
                <a:ext cx="118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169" name="Ink 1168">
                <a:extLst>
                  <a:ext uri="{FF2B5EF4-FFF2-40B4-BE49-F238E27FC236}">
                    <a16:creationId xmlns:a16="http://schemas.microsoft.com/office/drawing/2014/main" id="{3DCA22B1-907C-2500-E2B2-100BE01AA72A}"/>
                  </a:ext>
                </a:extLst>
              </p14:cNvPr>
              <p14:cNvContentPartPr/>
              <p14:nvPr/>
            </p14:nvContentPartPr>
            <p14:xfrm>
              <a:off x="6908190" y="4143848"/>
              <a:ext cx="76680" cy="88920"/>
            </p14:xfrm>
          </p:contentPart>
        </mc:Choice>
        <mc:Fallback>
          <p:pic>
            <p:nvPicPr>
              <p:cNvPr id="1169" name="Ink 1168">
                <a:extLst>
                  <a:ext uri="{FF2B5EF4-FFF2-40B4-BE49-F238E27FC236}">
                    <a16:creationId xmlns:a16="http://schemas.microsoft.com/office/drawing/2014/main" id="{3DCA22B1-907C-2500-E2B2-100BE01AA72A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6902070" y="4137728"/>
                <a:ext cx="889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170" name="Ink 1169">
                <a:extLst>
                  <a:ext uri="{FF2B5EF4-FFF2-40B4-BE49-F238E27FC236}">
                    <a16:creationId xmlns:a16="http://schemas.microsoft.com/office/drawing/2014/main" id="{A0B694BF-A971-B77D-DE86-7C85DC9E2053}"/>
                  </a:ext>
                </a:extLst>
              </p14:cNvPr>
              <p14:cNvContentPartPr/>
              <p14:nvPr/>
            </p14:nvContentPartPr>
            <p14:xfrm>
              <a:off x="6768150" y="4035128"/>
              <a:ext cx="79200" cy="91080"/>
            </p14:xfrm>
          </p:contentPart>
        </mc:Choice>
        <mc:Fallback>
          <p:pic>
            <p:nvPicPr>
              <p:cNvPr id="1170" name="Ink 1169">
                <a:extLst>
                  <a:ext uri="{FF2B5EF4-FFF2-40B4-BE49-F238E27FC236}">
                    <a16:creationId xmlns:a16="http://schemas.microsoft.com/office/drawing/2014/main" id="{A0B694BF-A971-B77D-DE86-7C85DC9E2053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762030" y="4029008"/>
                <a:ext cx="9144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3" name="Group 1172">
            <a:extLst>
              <a:ext uri="{FF2B5EF4-FFF2-40B4-BE49-F238E27FC236}">
                <a16:creationId xmlns:a16="http://schemas.microsoft.com/office/drawing/2014/main" id="{D51492B2-AD99-F960-C9DE-463BEE170D84}"/>
              </a:ext>
            </a:extLst>
          </p:cNvPr>
          <p:cNvGrpSpPr/>
          <p:nvPr/>
        </p:nvGrpSpPr>
        <p:grpSpPr>
          <a:xfrm>
            <a:off x="5735310" y="4064648"/>
            <a:ext cx="571680" cy="410400"/>
            <a:chOff x="5735310" y="4064648"/>
            <a:chExt cx="57168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4D050EC4-35AF-2FB5-B08C-62AB9CD77250}"/>
                    </a:ext>
                  </a:extLst>
                </p14:cNvPr>
                <p14:cNvContentPartPr/>
                <p14:nvPr/>
              </p14:nvContentPartPr>
              <p14:xfrm>
                <a:off x="6099270" y="4332848"/>
                <a:ext cx="207720" cy="89280"/>
              </p14:xfrm>
            </p:contentPart>
          </mc:Choice>
          <mc:Fallback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4D050EC4-35AF-2FB5-B08C-62AB9CD7725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093150" y="4326728"/>
                  <a:ext cx="219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B487363A-A7DA-71F5-CCF1-1F75EDD212F1}"/>
                    </a:ext>
                  </a:extLst>
                </p14:cNvPr>
                <p14:cNvContentPartPr/>
                <p14:nvPr/>
              </p14:nvContentPartPr>
              <p14:xfrm>
                <a:off x="5736750" y="4295048"/>
                <a:ext cx="115920" cy="105120"/>
              </p14:xfrm>
            </p:contentPart>
          </mc:Choice>
          <mc:Fallback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B487363A-A7DA-71F5-CCF1-1F75EDD212F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730630" y="4288928"/>
                  <a:ext cx="128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6A8F0249-493C-9BCB-B570-B9953BD4BC9D}"/>
                    </a:ext>
                  </a:extLst>
                </p14:cNvPr>
                <p14:cNvContentPartPr/>
                <p14:nvPr/>
              </p14:nvContentPartPr>
              <p14:xfrm>
                <a:off x="5735310" y="4278848"/>
                <a:ext cx="86040" cy="115560"/>
              </p14:xfrm>
            </p:contentPart>
          </mc:Choice>
          <mc:Fallback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6A8F0249-493C-9BCB-B570-B9953BD4BC9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729190" y="4272728"/>
                  <a:ext cx="98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028A3D5B-85EB-0D1D-03DB-11C3C712CED7}"/>
                    </a:ext>
                  </a:extLst>
                </p14:cNvPr>
                <p14:cNvContentPartPr/>
                <p14:nvPr/>
              </p14:nvContentPartPr>
              <p14:xfrm>
                <a:off x="5873910" y="4394768"/>
                <a:ext cx="112680" cy="80280"/>
              </p14:xfrm>
            </p:contentPart>
          </mc:Choice>
          <mc:Fallback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028A3D5B-85EB-0D1D-03DB-11C3C712CED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867790" y="4388648"/>
                  <a:ext cx="124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C32B8500-C35A-B9BE-976D-E9FB3A3AEE60}"/>
                    </a:ext>
                  </a:extLst>
                </p14:cNvPr>
                <p14:cNvContentPartPr/>
                <p14:nvPr/>
              </p14:nvContentPartPr>
              <p14:xfrm>
                <a:off x="6022950" y="4064648"/>
                <a:ext cx="179280" cy="153000"/>
              </p14:xfrm>
            </p:contentPart>
          </mc:Choice>
          <mc:Fallback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C32B8500-C35A-B9BE-976D-E9FB3A3AEE60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016830" y="4058528"/>
                  <a:ext cx="1915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1" name="Group 1180">
            <a:extLst>
              <a:ext uri="{FF2B5EF4-FFF2-40B4-BE49-F238E27FC236}">
                <a16:creationId xmlns:a16="http://schemas.microsoft.com/office/drawing/2014/main" id="{748CB4C5-7A40-84AC-5855-3ABE7C8B3F93}"/>
              </a:ext>
            </a:extLst>
          </p:cNvPr>
          <p:cNvGrpSpPr/>
          <p:nvPr/>
        </p:nvGrpSpPr>
        <p:grpSpPr>
          <a:xfrm>
            <a:off x="4980750" y="3914888"/>
            <a:ext cx="728640" cy="276480"/>
            <a:chOff x="4980750" y="3914888"/>
            <a:chExt cx="72864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0712FCFC-84D4-BA60-6495-A9D092337256}"/>
                    </a:ext>
                  </a:extLst>
                </p14:cNvPr>
                <p14:cNvContentPartPr/>
                <p14:nvPr/>
              </p14:nvContentPartPr>
              <p14:xfrm>
                <a:off x="5038710" y="3914888"/>
                <a:ext cx="119880" cy="212760"/>
              </p14:xfrm>
            </p:contentPart>
          </mc:Choice>
          <mc:Fallback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0712FCFC-84D4-BA60-6495-A9D09233725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032590" y="3908768"/>
                  <a:ext cx="1321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7EF16146-4433-BDD4-5A49-FC7E973A9BBF}"/>
                    </a:ext>
                  </a:extLst>
                </p14:cNvPr>
                <p14:cNvContentPartPr/>
                <p14:nvPr/>
              </p14:nvContentPartPr>
              <p14:xfrm>
                <a:off x="4980750" y="3947648"/>
                <a:ext cx="174600" cy="168120"/>
              </p14:xfrm>
            </p:contentPart>
          </mc:Choice>
          <mc:Fallback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7EF16146-4433-BDD4-5A49-FC7E973A9BB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974630" y="3941528"/>
                  <a:ext cx="186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ADC0ADF1-94FD-1CBE-4879-29AE64CBEB98}"/>
                    </a:ext>
                  </a:extLst>
                </p14:cNvPr>
                <p14:cNvContentPartPr/>
                <p14:nvPr/>
              </p14:nvContentPartPr>
              <p14:xfrm>
                <a:off x="5185950" y="4079048"/>
                <a:ext cx="61560" cy="112320"/>
              </p14:xfrm>
            </p:contentPart>
          </mc:Choice>
          <mc:Fallback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ADC0ADF1-94FD-1CBE-4879-29AE64CBEB9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179830" y="4072928"/>
                  <a:ext cx="73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32002363-B6C5-AD3E-1A6D-DB217C0FA172}"/>
                    </a:ext>
                  </a:extLst>
                </p14:cNvPr>
                <p14:cNvContentPartPr/>
                <p14:nvPr/>
              </p14:nvContentPartPr>
              <p14:xfrm>
                <a:off x="5317350" y="4070768"/>
                <a:ext cx="55080" cy="1440"/>
              </p14:xfrm>
            </p:contentPart>
          </mc:Choice>
          <mc:Fallback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32002363-B6C5-AD3E-1A6D-DB217C0FA17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311230" y="4064648"/>
                  <a:ext cx="673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8CB7E9DF-DCF1-F02F-075E-F91D5FA8ADC5}"/>
                    </a:ext>
                  </a:extLst>
                </p14:cNvPr>
                <p14:cNvContentPartPr/>
                <p14:nvPr/>
              </p14:nvContentPartPr>
              <p14:xfrm>
                <a:off x="5470710" y="3987608"/>
                <a:ext cx="98280" cy="112680"/>
              </p14:xfrm>
            </p:contentPart>
          </mc:Choice>
          <mc:Fallback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8CB7E9DF-DCF1-F02F-075E-F91D5FA8ADC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464590" y="3981488"/>
                  <a:ext cx="110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6A7811F9-84D9-EDAE-135F-A040DD6740F6}"/>
                    </a:ext>
                  </a:extLst>
                </p14:cNvPr>
                <p14:cNvContentPartPr/>
                <p14:nvPr/>
              </p14:nvContentPartPr>
              <p14:xfrm>
                <a:off x="5466390" y="3969968"/>
                <a:ext cx="96120" cy="135000"/>
              </p14:xfrm>
            </p:contentPart>
          </mc:Choice>
          <mc:Fallback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6A7811F9-84D9-EDAE-135F-A040DD6740F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460270" y="3963848"/>
                  <a:ext cx="108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27A762D5-F56D-F186-6655-E29EEC018A10}"/>
                    </a:ext>
                  </a:extLst>
                </p14:cNvPr>
                <p14:cNvContentPartPr/>
                <p14:nvPr/>
              </p14:nvContentPartPr>
              <p14:xfrm>
                <a:off x="5575830" y="4055288"/>
                <a:ext cx="133560" cy="104400"/>
              </p14:xfrm>
            </p:contentPart>
          </mc:Choice>
          <mc:Fallback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27A762D5-F56D-F186-6655-E29EEC018A1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569710" y="4049168"/>
                  <a:ext cx="145800" cy="11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7762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DBFB96D1-2EA4-4EF4-8B97-69850D87284A}"/>
              </a:ext>
            </a:extLst>
          </p:cNvPr>
          <p:cNvSpPr/>
          <p:nvPr/>
        </p:nvSpPr>
        <p:spPr>
          <a:xfrm>
            <a:off x="3640667" y="3793067"/>
            <a:ext cx="2023533" cy="990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	4.1: Magnetics Forces</a:t>
            </a:r>
            <a:endParaRPr dirty="0"/>
          </a:p>
        </p:txBody>
      </p:sp>
      <p:sp>
        <p:nvSpPr>
          <p:cNvPr id="996" name="Google Shape;996;p46"/>
          <p:cNvSpPr txBox="1"/>
          <p:nvPr/>
        </p:nvSpPr>
        <p:spPr>
          <a:xfrm>
            <a:off x="1216478" y="1315828"/>
            <a:ext cx="7511143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Crucial Formulation: </a:t>
            </a:r>
            <a:endParaRPr lang="en-AU" sz="20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7" name="Google Shape;997;p46"/>
              <p:cNvSpPr txBox="1"/>
              <p:nvPr/>
            </p:nvSpPr>
            <p:spPr>
              <a:xfrm>
                <a:off x="2724756" y="2795500"/>
                <a:ext cx="1683600" cy="42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2000" b="1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Hanken Grotesk"/>
                        </a:rPr>
                        <m:t>𝜃</m:t>
                      </m:r>
                    </m:oMath>
                  </m:oMathPara>
                </a14:m>
                <a:endParaRPr sz="2000" b="1" dirty="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</mc:Choice>
        <mc:Fallback xmlns="">
          <p:sp>
            <p:nvSpPr>
              <p:cNvPr id="997" name="Google Shape;997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756" y="2795500"/>
                <a:ext cx="1683600" cy="428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8" name="Google Shape;998;p46"/>
              <p:cNvSpPr txBox="1"/>
              <p:nvPr/>
            </p:nvSpPr>
            <p:spPr>
              <a:xfrm>
                <a:off x="2724751" y="3158827"/>
                <a:ext cx="1683600" cy="52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8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lbert Sans"/>
                        </a:rPr>
                        <m:t>𝜃</m:t>
                      </m:r>
                      <m:r>
                        <a:rPr lang="en" sz="1800" i="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lbert Sans"/>
                        </a:rPr>
                        <m:t>=</m:t>
                      </m:r>
                      <m:d>
                        <m:dPr>
                          <m:ctrlPr>
                            <a:rPr lang="en" sz="1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" sz="1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lbert Sans"/>
                                </a:rPr>
                              </m:ctrlPr>
                            </m:accPr>
                            <m:e>
                              <m:r>
                                <a:rPr lang="en" sz="1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lbert Sans"/>
                                </a:rPr>
                                <m:t>𝑣</m:t>
                              </m:r>
                            </m:e>
                          </m:acc>
                          <m:r>
                            <a:rPr lang="en" sz="1800" i="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" sz="1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lbert Sans"/>
                                </a:rPr>
                              </m:ctrlPr>
                            </m:accPr>
                            <m:e>
                              <m:r>
                                <a:rPr lang="en" sz="1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lbert Sans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sz="180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mc:Choice>
        <mc:Fallback xmlns="">
          <p:sp>
            <p:nvSpPr>
              <p:cNvPr id="998" name="Google Shape;998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751" y="3158827"/>
                <a:ext cx="1683600" cy="527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9" name="Google Shape;999;p46"/>
              <p:cNvSpPr txBox="1"/>
              <p:nvPr/>
            </p:nvSpPr>
            <p:spPr>
              <a:xfrm>
                <a:off x="6746800" y="2795500"/>
                <a:ext cx="1683600" cy="42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2000" b="1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Hanken Grotesk"/>
                        </a:rPr>
                        <m:t>𝜃</m:t>
                      </m:r>
                    </m:oMath>
                  </m:oMathPara>
                </a14:m>
                <a:endParaRPr lang="en" sz="2000" b="1" dirty="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</mc:Choice>
        <mc:Fallback xmlns="">
          <p:sp>
            <p:nvSpPr>
              <p:cNvPr id="999" name="Google Shape;999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800" y="2795500"/>
                <a:ext cx="1683600" cy="428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0" name="Google Shape;1000;p46"/>
              <p:cNvSpPr txBox="1"/>
              <p:nvPr/>
            </p:nvSpPr>
            <p:spPr>
              <a:xfrm>
                <a:off x="6746802" y="3156901"/>
                <a:ext cx="1683600" cy="52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sz="18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lbert Sans"/>
                        </a:rPr>
                        <m:t>𝜃</m:t>
                      </m:r>
                      <m:r>
                        <a:rPr lang="en" sz="1800" i="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lbert Sans"/>
                        </a:rPr>
                        <m:t>=</m:t>
                      </m:r>
                      <m:d>
                        <m:dPr>
                          <m:ctrlPr>
                            <a:rPr lang="en" sz="1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" sz="1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lbert Sans"/>
                                </a:rPr>
                              </m:ctrlPr>
                            </m:accPr>
                            <m:e>
                              <m:r>
                                <a:rPr lang="en-AU" sz="1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lbert Sans"/>
                                </a:rPr>
                                <m:t>𝑙</m:t>
                              </m:r>
                            </m:e>
                          </m:acc>
                          <m:r>
                            <a:rPr lang="en" sz="1800" i="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" sz="1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lbert Sans"/>
                                </a:rPr>
                              </m:ctrlPr>
                            </m:accPr>
                            <m:e>
                              <m:r>
                                <a:rPr lang="en" sz="1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sym typeface="Albert Sans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sz="180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mc:Choice>
        <mc:Fallback xmlns="">
          <p:sp>
            <p:nvSpPr>
              <p:cNvPr id="1000" name="Google Shape;1000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802" y="3156901"/>
                <a:ext cx="1683600" cy="527400"/>
              </a:xfrm>
              <a:prstGeom prst="rect">
                <a:avLst/>
              </a:prstGeom>
              <a:blipFill>
                <a:blip r:embed="rId6"/>
                <a:stretch>
                  <a:fillRect b="-81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1" name="Google Shape;1001;p46"/>
          <p:cNvSpPr txBox="1"/>
          <p:nvPr/>
        </p:nvSpPr>
        <p:spPr>
          <a:xfrm>
            <a:off x="4735778" y="2795500"/>
            <a:ext cx="1683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Wire</a:t>
            </a:r>
            <a:endParaRPr sz="20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2" name="Google Shape;1002;p46"/>
              <p:cNvSpPr txBox="1"/>
              <p:nvPr/>
            </p:nvSpPr>
            <p:spPr>
              <a:xfrm>
                <a:off x="4735776" y="3157005"/>
                <a:ext cx="1683600" cy="52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180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</m:ctrlPr>
                        </m:sSubPr>
                        <m:e>
                          <m:r>
                            <a:rPr lang="en" sz="1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𝐹</m:t>
                          </m:r>
                        </m:e>
                        <m:sub>
                          <m:r>
                            <a:rPr lang="en" sz="1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𝐵</m:t>
                          </m:r>
                        </m:sub>
                      </m:sSub>
                      <m:r>
                        <a:rPr lang="en" sz="1800" i="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lbert Sans"/>
                        </a:rPr>
                        <m:t>=</m:t>
                      </m:r>
                      <m:r>
                        <a:rPr lang="en" sz="18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lbert Sans"/>
                        </a:rPr>
                        <m:t>𝑞</m:t>
                      </m:r>
                      <m:r>
                        <a:rPr lang="en-AU" sz="1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lbert Sans"/>
                        </a:rPr>
                        <m:t>𝑙</m:t>
                      </m:r>
                      <m:r>
                        <a:rPr lang="en" sz="18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lbert Sans"/>
                        </a:rPr>
                        <m:t>𝐵</m:t>
                      </m:r>
                      <m:func>
                        <m:funcPr>
                          <m:ctrlPr>
                            <a:rPr lang="en" sz="1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sz="1800" i="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sin</m:t>
                          </m:r>
                        </m:fName>
                        <m:e>
                          <m:r>
                            <a:rPr lang="en" sz="1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sz="180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mc:Choice>
        <mc:Fallback xmlns="">
          <p:sp>
            <p:nvSpPr>
              <p:cNvPr id="1002" name="Google Shape;1002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776" y="3157005"/>
                <a:ext cx="1683600" cy="527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3" name="Google Shape;1003;p46"/>
          <p:cNvSpPr txBox="1"/>
          <p:nvPr/>
        </p:nvSpPr>
        <p:spPr>
          <a:xfrm>
            <a:off x="713735" y="2795500"/>
            <a:ext cx="1683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Charge</a:t>
            </a:r>
            <a:endParaRPr sz="20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4" name="Google Shape;1004;p46"/>
              <p:cNvSpPr txBox="1"/>
              <p:nvPr/>
            </p:nvSpPr>
            <p:spPr>
              <a:xfrm>
                <a:off x="713725" y="3158829"/>
                <a:ext cx="1683600" cy="52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180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</m:ctrlPr>
                        </m:sSubPr>
                        <m:e>
                          <m:r>
                            <a:rPr lang="en" sz="1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𝐹</m:t>
                          </m:r>
                        </m:e>
                        <m:sub>
                          <m:r>
                            <a:rPr lang="en" sz="1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𝐵</m:t>
                          </m:r>
                        </m:sub>
                      </m:sSub>
                      <m:r>
                        <a:rPr lang="en" sz="1800" i="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lbert Sans"/>
                        </a:rPr>
                        <m:t>=</m:t>
                      </m:r>
                      <m:r>
                        <a:rPr lang="en" sz="18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sym typeface="Albert Sans"/>
                        </a:rPr>
                        <m:t>𝑞𝑣𝐵</m:t>
                      </m:r>
                      <m:func>
                        <m:funcPr>
                          <m:ctrlPr>
                            <a:rPr lang="en" sz="1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sz="1800" i="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sin</m:t>
                          </m:r>
                        </m:fName>
                        <m:e>
                          <m:r>
                            <a:rPr lang="en" sz="1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sz="1800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mc:Choice>
        <mc:Fallback xmlns="">
          <p:sp>
            <p:nvSpPr>
              <p:cNvPr id="1004" name="Google Shape;1004;p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25" y="3158829"/>
                <a:ext cx="1683600" cy="527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5" name="Google Shape;1005;p46"/>
          <p:cNvCxnSpPr>
            <a:cxnSpLocks/>
            <a:stCxn id="996" idx="2"/>
            <a:endCxn id="1003" idx="0"/>
          </p:cNvCxnSpPr>
          <p:nvPr/>
        </p:nvCxnSpPr>
        <p:spPr>
          <a:xfrm rot="5400000">
            <a:off x="2738307" y="561757"/>
            <a:ext cx="1050972" cy="341651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06" name="Google Shape;1006;p46"/>
          <p:cNvCxnSpPr>
            <a:cxnSpLocks/>
          </p:cNvCxnSpPr>
          <p:nvPr/>
        </p:nvCxnSpPr>
        <p:spPr>
          <a:xfrm rot="5400000">
            <a:off x="3743816" y="1586744"/>
            <a:ext cx="1050972" cy="140549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07" name="Google Shape;1007;p46"/>
          <p:cNvCxnSpPr>
            <a:cxnSpLocks/>
            <a:stCxn id="996" idx="2"/>
            <a:endCxn id="1001" idx="0"/>
          </p:cNvCxnSpPr>
          <p:nvPr/>
        </p:nvCxnSpPr>
        <p:spPr>
          <a:xfrm rot="16200000" flipH="1">
            <a:off x="4749328" y="1967250"/>
            <a:ext cx="1050972" cy="60552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08" name="Google Shape;1008;p46"/>
          <p:cNvCxnSpPr>
            <a:cxnSpLocks/>
            <a:stCxn id="996" idx="2"/>
            <a:endCxn id="999" idx="0"/>
          </p:cNvCxnSpPr>
          <p:nvPr/>
        </p:nvCxnSpPr>
        <p:spPr>
          <a:xfrm rot="16200000" flipH="1">
            <a:off x="5754839" y="961739"/>
            <a:ext cx="1050972" cy="26165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009" name="Google Shape;1009;p46"/>
          <p:cNvGrpSpPr/>
          <p:nvPr/>
        </p:nvGrpSpPr>
        <p:grpSpPr>
          <a:xfrm>
            <a:off x="-794375" y="-532100"/>
            <a:ext cx="2349881" cy="2062278"/>
            <a:chOff x="6057275" y="-929775"/>
            <a:chExt cx="2349881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7833500" y="222975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DA777885-1B18-A422-4C3A-D3424ED8B72A}"/>
                  </a:ext>
                </a:extLst>
              </p:cNvPr>
              <p:cNvSpPr txBox="1"/>
              <p:nvPr/>
            </p:nvSpPr>
            <p:spPr>
              <a:xfrm>
                <a:off x="2389716" y="1289211"/>
                <a:ext cx="5164666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250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</m:ctrlPr>
                        </m:sSubPr>
                        <m:e>
                          <m:r>
                            <a:rPr lang="en" sz="25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𝐹</m:t>
                          </m:r>
                        </m:e>
                        <m:sub>
                          <m:r>
                            <a:rPr lang="en" sz="25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sym typeface="Albert Sans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AU" sz="2500" dirty="0"/>
              </a:p>
            </p:txBody>
          </p:sp>
        </mc:Choice>
        <mc:Fallback xmlns="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DA777885-1B18-A422-4C3A-D3424ED8B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716" y="1289211"/>
                <a:ext cx="5164666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E3A9CF21-B36D-87E0-8354-72EDA83D3115}"/>
                  </a:ext>
                </a:extLst>
              </p:cNvPr>
              <p:cNvSpPr txBox="1"/>
              <p:nvPr/>
            </p:nvSpPr>
            <p:spPr>
              <a:xfrm>
                <a:off x="3496733" y="4046257"/>
                <a:ext cx="23622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AU" sz="28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𝒎𝒂</m:t>
                      </m:r>
                    </m:oMath>
                  </m:oMathPara>
                </a14:m>
                <a:endParaRPr lang="en-AU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Hộp Văn bản 15">
                <a:extLst>
                  <a:ext uri="{FF2B5EF4-FFF2-40B4-BE49-F238E27FC236}">
                    <a16:creationId xmlns:a16="http://schemas.microsoft.com/office/drawing/2014/main" id="{E3A9CF21-B36D-87E0-8354-72EDA83D3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733" y="4046257"/>
                <a:ext cx="236220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	4.1: Magnetics Forces</a:t>
            </a:r>
            <a:endParaRPr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349881" cy="2062278"/>
            <a:chOff x="6057275" y="-929775"/>
            <a:chExt cx="2349881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7833500" y="222975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9AF4614-1725-81B4-2E9B-2E85498BA21B}"/>
              </a:ext>
            </a:extLst>
          </p:cNvPr>
          <p:cNvSpPr txBox="1"/>
          <p:nvPr/>
        </p:nvSpPr>
        <p:spPr>
          <a:xfrm>
            <a:off x="1253066" y="1676400"/>
            <a:ext cx="33189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/>
              <a:t>Right hand’s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11C001E4-C45B-BAFE-1B59-0FB46D8235DF}"/>
                  </a:ext>
                </a:extLst>
              </p:cNvPr>
              <p:cNvSpPr txBox="1"/>
              <p:nvPr/>
            </p:nvSpPr>
            <p:spPr>
              <a:xfrm>
                <a:off x="3412067" y="2260600"/>
                <a:ext cx="4233333" cy="1090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AU" sz="2000" dirty="0"/>
                  <a:t>Middle finger 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</m:ctrlPr>
                      </m:accPr>
                      <m:e>
                        <m:r>
                          <a:rPr lang="en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  <m:t>𝐵</m:t>
                        </m:r>
                      </m:e>
                    </m:acc>
                  </m:oMath>
                </a14:m>
                <a:endParaRPr lang="en-AU" sz="2000" dirty="0"/>
              </a:p>
              <a:p>
                <a:pPr marL="342900" indent="-342900">
                  <a:buAutoNum type="arabicPeriod"/>
                </a:pPr>
                <a:r>
                  <a:rPr lang="en-AU" sz="2000" dirty="0"/>
                  <a:t>Thumb: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" sz="200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</m:ctrlPr>
                      </m:accPr>
                      <m:e>
                        <m:r>
                          <a:rPr lang="en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  <m:t>𝑣</m:t>
                        </m:r>
                      </m:e>
                    </m:acc>
                  </m:oMath>
                </a14:m>
                <a:endParaRPr lang="en-AU" sz="2000" dirty="0"/>
              </a:p>
              <a:p>
                <a:pPr marL="342900" indent="-342900">
                  <a:buAutoNum type="arabicPeriod"/>
                </a:pPr>
                <a:r>
                  <a:rPr lang="en-AU" sz="2000" dirty="0"/>
                  <a:t>Palm: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AU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AU" sz="20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AU" sz="200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acc>
                  </m:oMath>
                </a14:m>
                <a:endParaRPr lang="en-AU" sz="2000" dirty="0"/>
              </a:p>
            </p:txBody>
          </p:sp>
        </mc:Choice>
        <mc:Fallback xmlns="">
          <p:sp>
            <p:nvSpPr>
              <p:cNvPr id="3" name="Hộp Văn bản 2">
                <a:extLst>
                  <a:ext uri="{FF2B5EF4-FFF2-40B4-BE49-F238E27FC236}">
                    <a16:creationId xmlns:a16="http://schemas.microsoft.com/office/drawing/2014/main" id="{11C001E4-C45B-BAFE-1B59-0FB46D823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067" y="2260600"/>
                <a:ext cx="4233333" cy="1090427"/>
              </a:xfrm>
              <a:prstGeom prst="rect">
                <a:avLst/>
              </a:prstGeom>
              <a:blipFill>
                <a:blip r:embed="rId3"/>
                <a:stretch>
                  <a:fillRect l="-1297" b="-94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CE769293-9B20-05F3-9004-651A8168D468}"/>
              </a:ext>
            </a:extLst>
          </p:cNvPr>
          <p:cNvSpPr/>
          <p:nvPr/>
        </p:nvSpPr>
        <p:spPr>
          <a:xfrm>
            <a:off x="3649133" y="3623733"/>
            <a:ext cx="1727200" cy="98026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05C7671-B32B-B2BA-F0AA-012D503F1166}"/>
              </a:ext>
            </a:extLst>
          </p:cNvPr>
          <p:cNvSpPr txBox="1"/>
          <p:nvPr/>
        </p:nvSpPr>
        <p:spPr>
          <a:xfrm>
            <a:off x="2531533" y="3810000"/>
            <a:ext cx="3979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Practice</a:t>
            </a:r>
            <a:endParaRPr lang="en-AU" sz="2800" dirty="0">
              <a:solidFill>
                <a:srgbClr val="FF0000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97B0C0-3018-5B77-AA83-1CFF032DA99F}"/>
              </a:ext>
            </a:extLst>
          </p:cNvPr>
          <p:cNvGrpSpPr/>
          <p:nvPr/>
        </p:nvGrpSpPr>
        <p:grpSpPr>
          <a:xfrm>
            <a:off x="5522950" y="336140"/>
            <a:ext cx="2427480" cy="2305080"/>
            <a:chOff x="5522950" y="336140"/>
            <a:chExt cx="2427480" cy="23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D8A81CB-DD81-B5C2-A292-4B18C0B74B02}"/>
                    </a:ext>
                  </a:extLst>
                </p14:cNvPr>
                <p14:cNvContentPartPr/>
                <p14:nvPr/>
              </p14:nvContentPartPr>
              <p14:xfrm>
                <a:off x="5764510" y="889100"/>
                <a:ext cx="103680" cy="144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D8A81CB-DD81-B5C2-A292-4B18C0B74B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8390" y="882980"/>
                  <a:ext cx="115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790A0DB-4246-9DB0-2144-4C6640C92390}"/>
                    </a:ext>
                  </a:extLst>
                </p14:cNvPr>
                <p14:cNvContentPartPr/>
                <p14:nvPr/>
              </p14:nvContentPartPr>
              <p14:xfrm>
                <a:off x="5798710" y="884780"/>
                <a:ext cx="96120" cy="8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790A0DB-4246-9DB0-2144-4C6640C923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92590" y="878660"/>
                  <a:ext cx="108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9774D9-24AD-8E31-325A-9EC3E1381A9B}"/>
                    </a:ext>
                  </a:extLst>
                </p14:cNvPr>
                <p14:cNvContentPartPr/>
                <p14:nvPr/>
              </p14:nvContentPartPr>
              <p14:xfrm>
                <a:off x="5735350" y="920780"/>
                <a:ext cx="132840" cy="135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9774D9-24AD-8E31-325A-9EC3E1381A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29230" y="914660"/>
                  <a:ext cx="145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62A9B5-F653-141F-3ADA-05BE54F4DA3E}"/>
                    </a:ext>
                  </a:extLst>
                </p14:cNvPr>
                <p14:cNvContentPartPr/>
                <p14:nvPr/>
              </p14:nvContentPartPr>
              <p14:xfrm>
                <a:off x="5762710" y="1205540"/>
                <a:ext cx="114480" cy="12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62A9B5-F653-141F-3ADA-05BE54F4DA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56590" y="1199420"/>
                  <a:ext cx="126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244299-20F2-BD8C-C2AA-15BD9833386D}"/>
                    </a:ext>
                  </a:extLst>
                </p14:cNvPr>
                <p14:cNvContentPartPr/>
                <p14:nvPr/>
              </p14:nvContentPartPr>
              <p14:xfrm>
                <a:off x="5733190" y="1214180"/>
                <a:ext cx="159120" cy="129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244299-20F2-BD8C-C2AA-15BD983338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27070" y="1208060"/>
                  <a:ext cx="171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21986E-D7DC-1080-A261-72D9C5583B89}"/>
                    </a:ext>
                  </a:extLst>
                </p14:cNvPr>
                <p14:cNvContentPartPr/>
                <p14:nvPr/>
              </p14:nvContentPartPr>
              <p14:xfrm>
                <a:off x="5772070" y="1514060"/>
                <a:ext cx="81720" cy="108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21986E-D7DC-1080-A261-72D9C5583B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65950" y="1507940"/>
                  <a:ext cx="93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A86E46-5DA8-B03C-2ACD-7555B06BB538}"/>
                    </a:ext>
                  </a:extLst>
                </p14:cNvPr>
                <p14:cNvContentPartPr/>
                <p14:nvPr/>
              </p14:nvContentPartPr>
              <p14:xfrm>
                <a:off x="5730670" y="1493540"/>
                <a:ext cx="146520" cy="163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A86E46-5DA8-B03C-2ACD-7555B06BB5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24550" y="1487420"/>
                  <a:ext cx="158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44274B-CB27-7AAE-E888-2D0439ACCD57}"/>
                    </a:ext>
                  </a:extLst>
                </p14:cNvPr>
                <p14:cNvContentPartPr/>
                <p14:nvPr/>
              </p14:nvContentPartPr>
              <p14:xfrm>
                <a:off x="6073390" y="929420"/>
                <a:ext cx="11844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44274B-CB27-7AAE-E888-2D0439ACCD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67270" y="923300"/>
                  <a:ext cx="130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C7C2AD1-D339-91BF-167D-D8257CAB0806}"/>
                    </a:ext>
                  </a:extLst>
                </p14:cNvPr>
                <p14:cNvContentPartPr/>
                <p14:nvPr/>
              </p14:nvContentPartPr>
              <p14:xfrm>
                <a:off x="6045310" y="935540"/>
                <a:ext cx="147600" cy="14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C7C2AD1-D339-91BF-167D-D8257CAB08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39190" y="929420"/>
                  <a:ext cx="159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6F04F8-C1CB-1F6A-50E4-B933DB937D3E}"/>
                    </a:ext>
                  </a:extLst>
                </p14:cNvPr>
                <p14:cNvContentPartPr/>
                <p14:nvPr/>
              </p14:nvContentPartPr>
              <p14:xfrm>
                <a:off x="6113350" y="1197980"/>
                <a:ext cx="111960" cy="168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6F04F8-C1CB-1F6A-50E4-B933DB937D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07230" y="1191860"/>
                  <a:ext cx="124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BFF193-2EAE-7BD1-A2CE-7671880F052D}"/>
                    </a:ext>
                  </a:extLst>
                </p14:cNvPr>
                <p14:cNvContentPartPr/>
                <p14:nvPr/>
              </p14:nvContentPartPr>
              <p14:xfrm>
                <a:off x="6110110" y="1203740"/>
                <a:ext cx="123480" cy="13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BFF193-2EAE-7BD1-A2CE-7671880F05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03990" y="1197620"/>
                  <a:ext cx="135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A46A85-2255-7DAB-6EE9-0BE95C3E79EB}"/>
                    </a:ext>
                  </a:extLst>
                </p14:cNvPr>
                <p14:cNvContentPartPr/>
                <p14:nvPr/>
              </p14:nvContentPartPr>
              <p14:xfrm>
                <a:off x="6096430" y="1563380"/>
                <a:ext cx="100800" cy="12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A46A85-2255-7DAB-6EE9-0BE95C3E79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90310" y="1557260"/>
                  <a:ext cx="113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781F7C-F7D2-3669-CFE2-BEF96D6E3222}"/>
                    </a:ext>
                  </a:extLst>
                </p14:cNvPr>
                <p14:cNvContentPartPr/>
                <p14:nvPr/>
              </p14:nvContentPartPr>
              <p14:xfrm>
                <a:off x="6061150" y="1592180"/>
                <a:ext cx="152280" cy="118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781F7C-F7D2-3669-CFE2-BEF96D6E32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55030" y="1586060"/>
                  <a:ext cx="164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CEA1BAF-976F-FFF1-9954-251C8FF8E834}"/>
                    </a:ext>
                  </a:extLst>
                </p14:cNvPr>
                <p14:cNvContentPartPr/>
                <p14:nvPr/>
              </p14:nvContentPartPr>
              <p14:xfrm>
                <a:off x="6511870" y="93986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CEA1BAF-976F-FFF1-9954-251C8FF8E8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05750" y="9337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5FB6C5-5FC2-204A-2FA0-0658334C3B89}"/>
                    </a:ext>
                  </a:extLst>
                </p14:cNvPr>
                <p14:cNvContentPartPr/>
                <p14:nvPr/>
              </p14:nvContentPartPr>
              <p14:xfrm>
                <a:off x="6487030" y="909620"/>
                <a:ext cx="25200" cy="30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5FB6C5-5FC2-204A-2FA0-0658334C3B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80910" y="903500"/>
                  <a:ext cx="37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C4D9F77-F179-A9C7-E279-15BA8A8180F0}"/>
                    </a:ext>
                  </a:extLst>
                </p14:cNvPr>
                <p14:cNvContentPartPr/>
                <p14:nvPr/>
              </p14:nvContentPartPr>
              <p14:xfrm>
                <a:off x="6487030" y="898820"/>
                <a:ext cx="36360" cy="875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C4D9F77-F179-A9C7-E279-15BA8A8180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80910" y="892700"/>
                  <a:ext cx="4860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4AFB3F3-8A2C-F1B1-5A93-28F55ABEFA75}"/>
                    </a:ext>
                  </a:extLst>
                </p14:cNvPr>
                <p14:cNvContentPartPr/>
                <p14:nvPr/>
              </p14:nvContentPartPr>
              <p14:xfrm>
                <a:off x="6408190" y="854900"/>
                <a:ext cx="248040" cy="161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4AFB3F3-8A2C-F1B1-5A93-28F55ABEFA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02070" y="848780"/>
                  <a:ext cx="260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28D2C9D-7E9E-944A-C1CE-005DF5221BC5}"/>
                    </a:ext>
                  </a:extLst>
                </p14:cNvPr>
                <p14:cNvContentPartPr/>
                <p14:nvPr/>
              </p14:nvContentPartPr>
              <p14:xfrm>
                <a:off x="6668110" y="823220"/>
                <a:ext cx="229320" cy="133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28D2C9D-7E9E-944A-C1CE-005DF5221B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61990" y="817100"/>
                  <a:ext cx="241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A9C30A9-34D3-ADB2-BBBD-557A0A695618}"/>
                    </a:ext>
                  </a:extLst>
                </p14:cNvPr>
                <p14:cNvContentPartPr/>
                <p14:nvPr/>
              </p14:nvContentPartPr>
              <p14:xfrm>
                <a:off x="6681430" y="737180"/>
                <a:ext cx="185040" cy="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A9C30A9-34D3-ADB2-BBBD-557A0A69561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75310" y="731060"/>
                  <a:ext cx="19728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5FF9EF-062B-69E5-6E0D-E8C69DE1B911}"/>
                    </a:ext>
                  </a:extLst>
                </p14:cNvPr>
                <p14:cNvContentPartPr/>
                <p14:nvPr/>
              </p14:nvContentPartPr>
              <p14:xfrm>
                <a:off x="6860350" y="669860"/>
                <a:ext cx="109080" cy="150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5FF9EF-062B-69E5-6E0D-E8C69DE1B9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54230" y="663740"/>
                  <a:ext cx="121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9F301CE-0EBA-ED31-B9F2-BD9455ACCAA4}"/>
                    </a:ext>
                  </a:extLst>
                </p14:cNvPr>
                <p14:cNvContentPartPr/>
                <p14:nvPr/>
              </p14:nvContentPartPr>
              <p14:xfrm>
                <a:off x="7040710" y="897380"/>
                <a:ext cx="111960" cy="105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9F301CE-0EBA-ED31-B9F2-BD9455ACCAA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34590" y="891260"/>
                  <a:ext cx="124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1470BD-384C-91D2-FCCF-6EAC9E392D9B}"/>
                    </a:ext>
                  </a:extLst>
                </p14:cNvPr>
                <p14:cNvContentPartPr/>
                <p14:nvPr/>
              </p14:nvContentPartPr>
              <p14:xfrm>
                <a:off x="7041790" y="875060"/>
                <a:ext cx="101880" cy="126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1470BD-384C-91D2-FCCF-6EAC9E392D9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35670" y="868940"/>
                  <a:ext cx="114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DFC5D34-13B0-1195-F883-8272A748A915}"/>
                    </a:ext>
                  </a:extLst>
                </p14:cNvPr>
                <p14:cNvContentPartPr/>
                <p14:nvPr/>
              </p14:nvContentPartPr>
              <p14:xfrm>
                <a:off x="7023430" y="1197980"/>
                <a:ext cx="81720" cy="74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DFC5D34-13B0-1195-F883-8272A748A9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17310" y="1191860"/>
                  <a:ext cx="93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9D66B04-AD1B-C0F1-570F-79D45A617CEF}"/>
                    </a:ext>
                  </a:extLst>
                </p14:cNvPr>
                <p14:cNvContentPartPr/>
                <p14:nvPr/>
              </p14:nvContentPartPr>
              <p14:xfrm>
                <a:off x="6998590" y="1204100"/>
                <a:ext cx="124920" cy="128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9D66B04-AD1B-C0F1-570F-79D45A617C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92470" y="1197980"/>
                  <a:ext cx="137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0823B8-34F9-04D4-2C2E-458DFB478060}"/>
                    </a:ext>
                  </a:extLst>
                </p14:cNvPr>
                <p14:cNvContentPartPr/>
                <p14:nvPr/>
              </p14:nvContentPartPr>
              <p14:xfrm>
                <a:off x="7047550" y="1641140"/>
                <a:ext cx="86040" cy="87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0823B8-34F9-04D4-2C2E-458DFB4780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41430" y="1635020"/>
                  <a:ext cx="98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E9B23B4-12FA-6026-8D6B-09F30482982B}"/>
                    </a:ext>
                  </a:extLst>
                </p14:cNvPr>
                <p14:cNvContentPartPr/>
                <p14:nvPr/>
              </p14:nvContentPartPr>
              <p14:xfrm>
                <a:off x="6975910" y="1659860"/>
                <a:ext cx="133560" cy="117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E9B23B4-12FA-6026-8D6B-09F3048298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69790" y="1653740"/>
                  <a:ext cx="145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C4BABD-384E-4332-5138-5451F45A5B90}"/>
                    </a:ext>
                  </a:extLst>
                </p14:cNvPr>
                <p14:cNvContentPartPr/>
                <p14:nvPr/>
              </p14:nvContentPartPr>
              <p14:xfrm>
                <a:off x="7351030" y="1302380"/>
                <a:ext cx="139320" cy="172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C4BABD-384E-4332-5138-5451F45A5B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44910" y="1296260"/>
                  <a:ext cx="151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35F2BE0-E6CA-D17A-7B4C-FDFAFBD6D017}"/>
                    </a:ext>
                  </a:extLst>
                </p14:cNvPr>
                <p14:cNvContentPartPr/>
                <p14:nvPr/>
              </p14:nvContentPartPr>
              <p14:xfrm>
                <a:off x="7369390" y="1244780"/>
                <a:ext cx="129960" cy="22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35F2BE0-E6CA-D17A-7B4C-FDFAFBD6D0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63270" y="1238660"/>
                  <a:ext cx="142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EC3F5A1-B897-2029-05F6-90E945E21F04}"/>
                    </a:ext>
                  </a:extLst>
                </p14:cNvPr>
                <p14:cNvContentPartPr/>
                <p14:nvPr/>
              </p14:nvContentPartPr>
              <p14:xfrm>
                <a:off x="7483870" y="1202660"/>
                <a:ext cx="78840" cy="78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EC3F5A1-B897-2029-05F6-90E945E21F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77750" y="1196540"/>
                  <a:ext cx="91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51236A-0225-A2E3-7495-C941A2A98C46}"/>
                    </a:ext>
                  </a:extLst>
                </p14:cNvPr>
                <p14:cNvContentPartPr/>
                <p14:nvPr/>
              </p14:nvContentPartPr>
              <p14:xfrm>
                <a:off x="6141070" y="2112740"/>
                <a:ext cx="1089720" cy="19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51236A-0225-A2E3-7495-C941A2A98C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34950" y="2106620"/>
                  <a:ext cx="11019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2A6B5CB-A9F3-986B-2753-AFC9E4B6B2BC}"/>
                    </a:ext>
                  </a:extLst>
                </p14:cNvPr>
                <p14:cNvContentPartPr/>
                <p14:nvPr/>
              </p14:nvContentPartPr>
              <p14:xfrm>
                <a:off x="6065830" y="2035700"/>
                <a:ext cx="210240" cy="258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2A6B5CB-A9F3-986B-2753-AFC9E4B6B2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59710" y="2029580"/>
                  <a:ext cx="2224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F89539-FE47-E56E-0CD2-315CF65FA88C}"/>
                    </a:ext>
                  </a:extLst>
                </p14:cNvPr>
                <p14:cNvContentPartPr/>
                <p14:nvPr/>
              </p14:nvContentPartPr>
              <p14:xfrm>
                <a:off x="6571990" y="2292380"/>
                <a:ext cx="1080" cy="23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F89539-FE47-E56E-0CD2-315CF65FA8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65870" y="2286260"/>
                  <a:ext cx="13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DD6F617-75F7-1795-24BA-FEF4E86905FD}"/>
                    </a:ext>
                  </a:extLst>
                </p14:cNvPr>
                <p14:cNvContentPartPr/>
                <p14:nvPr/>
              </p14:nvContentPartPr>
              <p14:xfrm>
                <a:off x="6529870" y="2313620"/>
                <a:ext cx="121680" cy="15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DD6F617-75F7-1795-24BA-FEF4E86905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23750" y="2307500"/>
                  <a:ext cx="133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763A3A-704E-0882-F69C-C3F9AFFE9791}"/>
                    </a:ext>
                  </a:extLst>
                </p14:cNvPr>
                <p14:cNvContentPartPr/>
                <p14:nvPr/>
              </p14:nvContentPartPr>
              <p14:xfrm>
                <a:off x="6563350" y="2382020"/>
                <a:ext cx="70200" cy="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763A3A-704E-0882-F69C-C3F9AFFE97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57230" y="2375900"/>
                  <a:ext cx="824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DDF0D85-2056-0667-985D-2B00B3D11333}"/>
                    </a:ext>
                  </a:extLst>
                </p14:cNvPr>
                <p14:cNvContentPartPr/>
                <p14:nvPr/>
              </p14:nvContentPartPr>
              <p14:xfrm>
                <a:off x="6671350" y="2471300"/>
                <a:ext cx="114120" cy="155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DDF0D85-2056-0667-985D-2B00B3D113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65230" y="2465180"/>
                  <a:ext cx="126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822F784-E296-565A-310F-D2F28B9D8B15}"/>
                    </a:ext>
                  </a:extLst>
                </p14:cNvPr>
                <p14:cNvContentPartPr/>
                <p14:nvPr/>
              </p14:nvContentPartPr>
              <p14:xfrm>
                <a:off x="6506470" y="2212100"/>
                <a:ext cx="199080" cy="12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822F784-E296-565A-310F-D2F28B9D8B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0350" y="2205980"/>
                  <a:ext cx="211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B8F008C-4EB9-A407-6E21-2DBD202EA439}"/>
                    </a:ext>
                  </a:extLst>
                </p14:cNvPr>
                <p14:cNvContentPartPr/>
                <p14:nvPr/>
              </p14:nvContentPartPr>
              <p14:xfrm>
                <a:off x="6685750" y="2169620"/>
                <a:ext cx="107640" cy="144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B8F008C-4EB9-A407-6E21-2DBD202EA43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79630" y="2163500"/>
                  <a:ext cx="119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8D6AFF5-D2F0-4CE8-C084-47B8249B34E2}"/>
                    </a:ext>
                  </a:extLst>
                </p14:cNvPr>
                <p14:cNvContentPartPr/>
                <p14:nvPr/>
              </p14:nvContentPartPr>
              <p14:xfrm>
                <a:off x="5522950" y="336140"/>
                <a:ext cx="2427480" cy="2305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8D6AFF5-D2F0-4CE8-C084-47B8249B34E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16830" y="330020"/>
                  <a:ext cx="2439720" cy="231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1" name="Group 960">
            <a:extLst>
              <a:ext uri="{FF2B5EF4-FFF2-40B4-BE49-F238E27FC236}">
                <a16:creationId xmlns:a16="http://schemas.microsoft.com/office/drawing/2014/main" id="{43F42DC1-488C-7F17-6DDB-4DB5C4E9F9C7}"/>
              </a:ext>
            </a:extLst>
          </p:cNvPr>
          <p:cNvGrpSpPr/>
          <p:nvPr/>
        </p:nvGrpSpPr>
        <p:grpSpPr>
          <a:xfrm>
            <a:off x="236710" y="1772900"/>
            <a:ext cx="529920" cy="2170800"/>
            <a:chOff x="236710" y="1772900"/>
            <a:chExt cx="529920" cy="21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63909F-1CDA-9F56-0996-C173128547B7}"/>
                    </a:ext>
                  </a:extLst>
                </p14:cNvPr>
                <p14:cNvContentPartPr/>
                <p14:nvPr/>
              </p14:nvContentPartPr>
              <p14:xfrm>
                <a:off x="341830" y="2206700"/>
                <a:ext cx="94680" cy="173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63909F-1CDA-9F56-0996-C173128547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5710" y="2200580"/>
                  <a:ext cx="106920" cy="17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D7F0F6-C080-E800-9CB1-4952938A75EE}"/>
                    </a:ext>
                  </a:extLst>
                </p14:cNvPr>
                <p14:cNvContentPartPr/>
                <p14:nvPr/>
              </p14:nvContentPartPr>
              <p14:xfrm>
                <a:off x="236710" y="2206700"/>
                <a:ext cx="326160" cy="109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D7F0F6-C080-E800-9CB1-4952938A75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0590" y="2200580"/>
                  <a:ext cx="338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C92694-A72A-B07A-D71C-624593ACDB13}"/>
                    </a:ext>
                  </a:extLst>
                </p14:cNvPr>
                <p14:cNvContentPartPr/>
                <p14:nvPr/>
              </p14:nvContentPartPr>
              <p14:xfrm>
                <a:off x="458470" y="1951460"/>
                <a:ext cx="271800" cy="127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C92694-A72A-B07A-D71C-624593ACDB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2350" y="1945340"/>
                  <a:ext cx="284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BB73674-0A12-224A-B49F-3BE3EA8C5709}"/>
                    </a:ext>
                  </a:extLst>
                </p14:cNvPr>
                <p14:cNvContentPartPr/>
                <p14:nvPr/>
              </p14:nvContentPartPr>
              <p14:xfrm>
                <a:off x="460990" y="1852460"/>
                <a:ext cx="283680" cy="3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BB73674-0A12-224A-B49F-3BE3EA8C570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870" y="1846340"/>
                  <a:ext cx="2959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A7A57A64-E45E-3B0B-F77F-DC956AB46968}"/>
                    </a:ext>
                  </a:extLst>
                </p14:cNvPr>
                <p14:cNvContentPartPr/>
                <p14:nvPr/>
              </p14:nvContentPartPr>
              <p14:xfrm>
                <a:off x="674110" y="1772900"/>
                <a:ext cx="92520" cy="15480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A7A57A64-E45E-3B0B-F77F-DC956AB469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7990" y="1766780"/>
                  <a:ext cx="1047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3" name="Group 972">
            <a:extLst>
              <a:ext uri="{FF2B5EF4-FFF2-40B4-BE49-F238E27FC236}">
                <a16:creationId xmlns:a16="http://schemas.microsoft.com/office/drawing/2014/main" id="{1E4B90D3-2863-82B1-ED1C-B4E8CB76C198}"/>
              </a:ext>
            </a:extLst>
          </p:cNvPr>
          <p:cNvGrpSpPr/>
          <p:nvPr/>
        </p:nvGrpSpPr>
        <p:grpSpPr>
          <a:xfrm>
            <a:off x="109270" y="2536460"/>
            <a:ext cx="642240" cy="140040"/>
            <a:chOff x="109270" y="2536460"/>
            <a:chExt cx="64224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87D76F34-348F-4311-BA95-6B88E439B65C}"/>
                    </a:ext>
                  </a:extLst>
                </p14:cNvPr>
                <p14:cNvContentPartPr/>
                <p14:nvPr/>
              </p14:nvContentPartPr>
              <p14:xfrm>
                <a:off x="109270" y="2602700"/>
                <a:ext cx="586080" cy="3492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87D76F34-348F-4311-BA95-6B88E439B65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150" y="2596580"/>
                  <a:ext cx="598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CAAA3941-09D3-9342-F86A-CAA2ECC646A3}"/>
                    </a:ext>
                  </a:extLst>
                </p14:cNvPr>
                <p14:cNvContentPartPr/>
                <p14:nvPr/>
              </p14:nvContentPartPr>
              <p14:xfrm>
                <a:off x="643870" y="2536460"/>
                <a:ext cx="107640" cy="14004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CAAA3941-09D3-9342-F86A-CAA2ECC646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7750" y="2530340"/>
                  <a:ext cx="1198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2" name="Group 971">
            <a:extLst>
              <a:ext uri="{FF2B5EF4-FFF2-40B4-BE49-F238E27FC236}">
                <a16:creationId xmlns:a16="http://schemas.microsoft.com/office/drawing/2014/main" id="{73119172-8265-0B22-ACE9-C65F868E0276}"/>
              </a:ext>
            </a:extLst>
          </p:cNvPr>
          <p:cNvGrpSpPr/>
          <p:nvPr/>
        </p:nvGrpSpPr>
        <p:grpSpPr>
          <a:xfrm>
            <a:off x="157150" y="2865140"/>
            <a:ext cx="1127520" cy="533160"/>
            <a:chOff x="157150" y="2865140"/>
            <a:chExt cx="1127520" cy="53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F19FCC0E-2F51-3500-861C-B55F986E058B}"/>
                    </a:ext>
                  </a:extLst>
                </p14:cNvPr>
                <p14:cNvContentPartPr/>
                <p14:nvPr/>
              </p14:nvContentPartPr>
              <p14:xfrm>
                <a:off x="157150" y="2941820"/>
                <a:ext cx="563760" cy="4212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F19FCC0E-2F51-3500-861C-B55F986E05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1030" y="2935700"/>
                  <a:ext cx="576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E094CCEA-7FD5-20D7-5507-01B72434DFD6}"/>
                    </a:ext>
                  </a:extLst>
                </p14:cNvPr>
                <p14:cNvContentPartPr/>
                <p14:nvPr/>
              </p14:nvContentPartPr>
              <p14:xfrm>
                <a:off x="655030" y="2865140"/>
                <a:ext cx="93960" cy="17856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E094CCEA-7FD5-20D7-5507-01B72434DFD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8910" y="2859020"/>
                  <a:ext cx="106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D80F3201-6A95-1215-5E70-0C03C5B9DA3A}"/>
                    </a:ext>
                  </a:extLst>
                </p14:cNvPr>
                <p14:cNvContentPartPr/>
                <p14:nvPr/>
              </p14:nvContentPartPr>
              <p14:xfrm>
                <a:off x="214030" y="3281300"/>
                <a:ext cx="476640" cy="3924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D80F3201-6A95-1215-5E70-0C03C5B9DA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7910" y="3275180"/>
                  <a:ext cx="488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59713613-5621-AFCA-1B1C-5EA9FAF0D248}"/>
                    </a:ext>
                  </a:extLst>
                </p14:cNvPr>
                <p14:cNvContentPartPr/>
                <p14:nvPr/>
              </p14:nvContentPartPr>
              <p14:xfrm>
                <a:off x="659350" y="3206420"/>
                <a:ext cx="127440" cy="19188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59713613-5621-AFCA-1B1C-5EA9FAF0D24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3230" y="3200300"/>
                  <a:ext cx="139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A5FE2961-BC88-652C-A0FC-C83327510243}"/>
                    </a:ext>
                  </a:extLst>
                </p14:cNvPr>
                <p14:cNvContentPartPr/>
                <p14:nvPr/>
              </p14:nvContentPartPr>
              <p14:xfrm>
                <a:off x="1083070" y="3118220"/>
                <a:ext cx="11880" cy="21708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A5FE2961-BC88-652C-A0FC-C8332751024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6950" y="3112100"/>
                  <a:ext cx="24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59226E62-91C5-E1F4-3FB9-D89D80262B3D}"/>
                    </a:ext>
                  </a:extLst>
                </p14:cNvPr>
                <p14:cNvContentPartPr/>
                <p14:nvPr/>
              </p14:nvContentPartPr>
              <p14:xfrm>
                <a:off x="1092430" y="3113900"/>
                <a:ext cx="100080" cy="16632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59226E62-91C5-E1F4-3FB9-D89D80262B3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6310" y="3107780"/>
                  <a:ext cx="112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5C267BD7-AB12-19E6-5B1A-BD7D266D23BD}"/>
                    </a:ext>
                  </a:extLst>
                </p14:cNvPr>
                <p14:cNvContentPartPr/>
                <p14:nvPr/>
              </p14:nvContentPartPr>
              <p14:xfrm>
                <a:off x="1025830" y="3015980"/>
                <a:ext cx="161640" cy="3888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5C267BD7-AB12-19E6-5B1A-BD7D266D23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9710" y="3009860"/>
                  <a:ext cx="173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6AC613B1-68E1-F2DA-6554-AADD29439825}"/>
                    </a:ext>
                  </a:extLst>
                </p14:cNvPr>
                <p14:cNvContentPartPr/>
                <p14:nvPr/>
              </p14:nvContentPartPr>
              <p14:xfrm>
                <a:off x="1193950" y="2957660"/>
                <a:ext cx="90720" cy="15696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6AC613B1-68E1-F2DA-6554-AADD294398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87830" y="2951540"/>
                  <a:ext cx="1029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CD14D814-20C4-7A17-EEBA-93B388A34EB1}"/>
              </a:ext>
            </a:extLst>
          </p:cNvPr>
          <p:cNvGrpSpPr/>
          <p:nvPr/>
        </p:nvGrpSpPr>
        <p:grpSpPr>
          <a:xfrm>
            <a:off x="744670" y="3618260"/>
            <a:ext cx="1073880" cy="463320"/>
            <a:chOff x="744670" y="3618260"/>
            <a:chExt cx="107388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EB10592B-93F1-AB15-7692-1D4037A993BE}"/>
                    </a:ext>
                  </a:extLst>
                </p14:cNvPr>
                <p14:cNvContentPartPr/>
                <p14:nvPr/>
              </p14:nvContentPartPr>
              <p14:xfrm>
                <a:off x="744670" y="3618260"/>
                <a:ext cx="515880" cy="39960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EB10592B-93F1-AB15-7692-1D4037A993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8550" y="3612140"/>
                  <a:ext cx="5281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14DB1FDF-9324-FD99-FAA3-E495E9608F60}"/>
                    </a:ext>
                  </a:extLst>
                </p14:cNvPr>
                <p14:cNvContentPartPr/>
                <p14:nvPr/>
              </p14:nvContentPartPr>
              <p14:xfrm>
                <a:off x="968590" y="3770180"/>
                <a:ext cx="223560" cy="14112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14DB1FDF-9324-FD99-FAA3-E495E9608F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2470" y="3764060"/>
                  <a:ext cx="235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3BD2A591-8A74-BF59-F18D-4DA6304C9213}"/>
                    </a:ext>
                  </a:extLst>
                </p14:cNvPr>
                <p14:cNvContentPartPr/>
                <p14:nvPr/>
              </p14:nvContentPartPr>
              <p14:xfrm>
                <a:off x="984070" y="3796460"/>
                <a:ext cx="138240" cy="11664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3BD2A591-8A74-BF59-F18D-4DA6304C92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7950" y="3790340"/>
                  <a:ext cx="150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8BBADEE0-C7EC-CC45-BDC8-530D2582F5FF}"/>
                    </a:ext>
                  </a:extLst>
                </p14:cNvPr>
                <p14:cNvContentPartPr/>
                <p14:nvPr/>
              </p14:nvContentPartPr>
              <p14:xfrm>
                <a:off x="1394470" y="3776300"/>
                <a:ext cx="61200" cy="24084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8BBADEE0-C7EC-CC45-BDC8-530D2582F5F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88350" y="3770180"/>
                  <a:ext cx="73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7194FA74-04BB-E906-569C-10C2C2294408}"/>
                    </a:ext>
                  </a:extLst>
                </p14:cNvPr>
                <p14:cNvContentPartPr/>
                <p14:nvPr/>
              </p14:nvContentPartPr>
              <p14:xfrm>
                <a:off x="1352710" y="3760820"/>
                <a:ext cx="170640" cy="1476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7194FA74-04BB-E906-569C-10C2C22944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46590" y="3754700"/>
                  <a:ext cx="182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14923E5E-84D1-C28B-0950-6F721748C44E}"/>
                    </a:ext>
                  </a:extLst>
                </p14:cNvPr>
                <p14:cNvContentPartPr/>
                <p14:nvPr/>
              </p14:nvContentPartPr>
              <p14:xfrm>
                <a:off x="1407430" y="3852620"/>
                <a:ext cx="126360" cy="1404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14923E5E-84D1-C28B-0950-6F721748C4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01310" y="3846500"/>
                  <a:ext cx="138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09BF1277-2015-2597-A40B-3F5BC8CBF966}"/>
                    </a:ext>
                  </a:extLst>
                </p14:cNvPr>
                <p14:cNvContentPartPr/>
                <p14:nvPr/>
              </p14:nvContentPartPr>
              <p14:xfrm>
                <a:off x="1373590" y="3627980"/>
                <a:ext cx="229680" cy="10944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09BF1277-2015-2597-A40B-3F5BC8CBF96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67470" y="3621860"/>
                  <a:ext cx="241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001E72C1-4309-5A0F-87D1-5AC20F783031}"/>
                    </a:ext>
                  </a:extLst>
                </p14:cNvPr>
                <p14:cNvContentPartPr/>
                <p14:nvPr/>
              </p14:nvContentPartPr>
              <p14:xfrm>
                <a:off x="1664830" y="3903380"/>
                <a:ext cx="153720" cy="17820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001E72C1-4309-5A0F-87D1-5AC20F78303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58710" y="3897260"/>
                  <a:ext cx="165960" cy="19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6825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	4.1: Magnetics Forces</a:t>
            </a:r>
            <a:endParaRPr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349881" cy="2062278"/>
            <a:chOff x="6057275" y="-929775"/>
            <a:chExt cx="2349881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7833500" y="222975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6C85ABC-BDFB-7AE5-9C86-FBD134EA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858356"/>
            <a:ext cx="9144000" cy="14267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D51894-3382-D645-A51C-4FA30916CFB7}"/>
                  </a:ext>
                </a:extLst>
              </p14:cNvPr>
              <p14:cNvContentPartPr/>
              <p14:nvPr/>
            </p14:nvContentPartPr>
            <p14:xfrm>
              <a:off x="2484469" y="2339956"/>
              <a:ext cx="756720" cy="22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51894-3382-D645-A51C-4FA30916CF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8349" y="2333836"/>
                <a:ext cx="76896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F66A629-DD4F-3128-60C9-E62B1C5C8622}"/>
              </a:ext>
            </a:extLst>
          </p:cNvPr>
          <p:cNvGrpSpPr/>
          <p:nvPr/>
        </p:nvGrpSpPr>
        <p:grpSpPr>
          <a:xfrm>
            <a:off x="4564189" y="2287036"/>
            <a:ext cx="2207160" cy="131040"/>
            <a:chOff x="4564189" y="2287036"/>
            <a:chExt cx="220716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384B4FC-702F-F5F4-89C1-E7CF78536A83}"/>
                    </a:ext>
                  </a:extLst>
                </p14:cNvPr>
                <p14:cNvContentPartPr/>
                <p14:nvPr/>
              </p14:nvContentPartPr>
              <p14:xfrm>
                <a:off x="4564189" y="2299636"/>
                <a:ext cx="1084680" cy="118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384B4FC-702F-F5F4-89C1-E7CF78536A8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58069" y="2293516"/>
                  <a:ext cx="1096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C93C853-26A7-2521-A9D0-2F6CFAE8ACF5}"/>
                    </a:ext>
                  </a:extLst>
                </p14:cNvPr>
                <p14:cNvContentPartPr/>
                <p14:nvPr/>
              </p14:nvContentPartPr>
              <p14:xfrm>
                <a:off x="5682709" y="2287036"/>
                <a:ext cx="66960" cy="11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C93C853-26A7-2521-A9D0-2F6CFAE8AC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76589" y="2280916"/>
                  <a:ext cx="79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CBA3C0-7C50-7D27-4DA0-C3E0C281E98F}"/>
                    </a:ext>
                  </a:extLst>
                </p14:cNvPr>
                <p14:cNvContentPartPr/>
                <p14:nvPr/>
              </p14:nvContentPartPr>
              <p14:xfrm>
                <a:off x="6173389" y="2302876"/>
                <a:ext cx="597960" cy="3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CBA3C0-7C50-7D27-4DA0-C3E0C281E9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67269" y="2296756"/>
                  <a:ext cx="61020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DCC29B-A0E2-BE85-DC33-2520965F952D}"/>
                  </a:ext>
                </a:extLst>
              </p14:cNvPr>
              <p14:cNvContentPartPr/>
              <p14:nvPr/>
            </p14:nvContentPartPr>
            <p14:xfrm>
              <a:off x="6147829" y="1577116"/>
              <a:ext cx="181800" cy="299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DCC29B-A0E2-BE85-DC33-2520965F95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41709" y="1570996"/>
                <a:ext cx="1940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1C2C36-E5B4-7C79-CA34-16DFB70567B2}"/>
                  </a:ext>
                </a:extLst>
              </p14:cNvPr>
              <p14:cNvContentPartPr/>
              <p14:nvPr/>
            </p14:nvContentPartPr>
            <p14:xfrm>
              <a:off x="8531749" y="2269756"/>
              <a:ext cx="647640" cy="19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61C2C36-E5B4-7C79-CA34-16DFB70567B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25629" y="2263636"/>
                <a:ext cx="65988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FABBFAF-3352-373B-87DF-85FDEB95A857}"/>
              </a:ext>
            </a:extLst>
          </p:cNvPr>
          <p:cNvGrpSpPr/>
          <p:nvPr/>
        </p:nvGrpSpPr>
        <p:grpSpPr>
          <a:xfrm>
            <a:off x="8621749" y="1809676"/>
            <a:ext cx="130320" cy="134640"/>
            <a:chOff x="8621749" y="1809676"/>
            <a:chExt cx="13032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C94F2DA-B7A1-1260-77E5-44A7E6DF8CF3}"/>
                    </a:ext>
                  </a:extLst>
                </p14:cNvPr>
                <p14:cNvContentPartPr/>
                <p14:nvPr/>
              </p14:nvContentPartPr>
              <p14:xfrm>
                <a:off x="8621749" y="1870156"/>
                <a:ext cx="13032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C94F2DA-B7A1-1260-77E5-44A7E6DF8C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15629" y="1864036"/>
                  <a:ext cx="142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6EB06A-7965-F79D-2C5E-0CA7967EB2E0}"/>
                    </a:ext>
                  </a:extLst>
                </p14:cNvPr>
                <p14:cNvContentPartPr/>
                <p14:nvPr/>
              </p14:nvContentPartPr>
              <p14:xfrm>
                <a:off x="8658109" y="1809676"/>
                <a:ext cx="12600" cy="13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6EB06A-7965-F79D-2C5E-0CA7967EB2E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51989" y="1803556"/>
                  <a:ext cx="2484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6767F-93A6-6F32-7DF9-988F59BDEB96}"/>
              </a:ext>
            </a:extLst>
          </p:cNvPr>
          <p:cNvGrpSpPr/>
          <p:nvPr/>
        </p:nvGrpSpPr>
        <p:grpSpPr>
          <a:xfrm>
            <a:off x="1953829" y="2595556"/>
            <a:ext cx="2301840" cy="290880"/>
            <a:chOff x="1953829" y="2595556"/>
            <a:chExt cx="230184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162E25-6EB6-9F6A-BD94-1337CE08A5D6}"/>
                    </a:ext>
                  </a:extLst>
                </p14:cNvPr>
                <p14:cNvContentPartPr/>
                <p14:nvPr/>
              </p14:nvContentPartPr>
              <p14:xfrm>
                <a:off x="1953829" y="2595556"/>
                <a:ext cx="2301840" cy="112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162E25-6EB6-9F6A-BD94-1337CE08A5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47709" y="2589436"/>
                  <a:ext cx="2314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06B069B-A4E9-665D-6416-BC09AD61DC31}"/>
                    </a:ext>
                  </a:extLst>
                </p14:cNvPr>
                <p14:cNvContentPartPr/>
                <p14:nvPr/>
              </p14:nvContentPartPr>
              <p14:xfrm>
                <a:off x="3769669" y="2769796"/>
                <a:ext cx="27216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06B069B-A4E9-665D-6416-BC09AD61DC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63549" y="2763676"/>
                  <a:ext cx="28440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DBA871-710C-F8F8-F9BB-258296A24AE6}"/>
                  </a:ext>
                </a:extLst>
              </p14:cNvPr>
              <p14:cNvContentPartPr/>
              <p14:nvPr/>
            </p14:nvContentPartPr>
            <p14:xfrm>
              <a:off x="4938949" y="2617876"/>
              <a:ext cx="1766880" cy="118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DBA871-710C-F8F8-F9BB-258296A24AE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32829" y="2611756"/>
                <a:ext cx="17791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969D9D8-7F9C-1F6D-7D5D-CC07F4C9526E}"/>
                  </a:ext>
                </a:extLst>
              </p14:cNvPr>
              <p14:cNvContentPartPr/>
              <p14:nvPr/>
            </p14:nvContentPartPr>
            <p14:xfrm>
              <a:off x="5824909" y="2839636"/>
              <a:ext cx="199080" cy="148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969D9D8-7F9C-1F6D-7D5D-CC07F4C9526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18789" y="2833516"/>
                <a:ext cx="21132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EBF5540F-AE26-2B23-1A18-187748A04EDE}"/>
              </a:ext>
            </a:extLst>
          </p:cNvPr>
          <p:cNvGrpSpPr/>
          <p:nvPr/>
        </p:nvGrpSpPr>
        <p:grpSpPr>
          <a:xfrm>
            <a:off x="3051550" y="3238876"/>
            <a:ext cx="5975280" cy="1716064"/>
            <a:chOff x="3051550" y="3238876"/>
            <a:chExt cx="5975280" cy="171606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755A31-13CC-9BE9-F413-5374EF27FC72}"/>
                    </a:ext>
                  </a:extLst>
                </p14:cNvPr>
                <p14:cNvContentPartPr/>
                <p14:nvPr/>
              </p14:nvContentPartPr>
              <p14:xfrm>
                <a:off x="3229309" y="3400156"/>
                <a:ext cx="43560" cy="277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755A31-13CC-9BE9-F413-5374EF27FC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23189" y="3394036"/>
                  <a:ext cx="558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4E213F-37A8-99F8-A5EB-0EDADD0B2848}"/>
                    </a:ext>
                  </a:extLst>
                </p14:cNvPr>
                <p14:cNvContentPartPr/>
                <p14:nvPr/>
              </p14:nvContentPartPr>
              <p14:xfrm>
                <a:off x="3213829" y="3349756"/>
                <a:ext cx="239760" cy="1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4E213F-37A8-99F8-A5EB-0EDADD0B28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07709" y="3343636"/>
                  <a:ext cx="252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4E6FC54-1CA6-E122-178E-674FC4B0FC4E}"/>
                    </a:ext>
                  </a:extLst>
                </p14:cNvPr>
                <p14:cNvContentPartPr/>
                <p14:nvPr/>
              </p14:nvContentPartPr>
              <p14:xfrm>
                <a:off x="3230389" y="3502756"/>
                <a:ext cx="171000" cy="14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4E6FC54-1CA6-E122-178E-674FC4B0FC4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24269" y="3496636"/>
                  <a:ext cx="183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047D1F-51A4-3C56-3558-BC2736D9AC5B}"/>
                    </a:ext>
                  </a:extLst>
                </p14:cNvPr>
                <p14:cNvContentPartPr/>
                <p14:nvPr/>
              </p14:nvContentPartPr>
              <p14:xfrm>
                <a:off x="3661309" y="3534436"/>
                <a:ext cx="134640" cy="3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047D1F-51A4-3C56-3558-BC2736D9AC5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55189" y="3528316"/>
                  <a:ext cx="1468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FA69F5-B41E-E3EB-C0ED-0BDD3FBA7B08}"/>
                    </a:ext>
                  </a:extLst>
                </p14:cNvPr>
                <p14:cNvContentPartPr/>
                <p14:nvPr/>
              </p14:nvContentPartPr>
              <p14:xfrm>
                <a:off x="3643669" y="3619036"/>
                <a:ext cx="190080" cy="15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FA69F5-B41E-E3EB-C0ED-0BDD3FBA7B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37549" y="3612916"/>
                  <a:ext cx="202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4664D4-D6EA-AA85-9268-AC7FEF08A87E}"/>
                    </a:ext>
                  </a:extLst>
                </p14:cNvPr>
                <p14:cNvContentPartPr/>
                <p14:nvPr/>
              </p14:nvContentPartPr>
              <p14:xfrm>
                <a:off x="4037509" y="3505636"/>
                <a:ext cx="335160" cy="117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4664D4-D6EA-AA85-9268-AC7FEF08A8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31389" y="3499516"/>
                  <a:ext cx="347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F76306-FC11-68F0-D887-EE36BEB669AC}"/>
                    </a:ext>
                  </a:extLst>
                </p14:cNvPr>
                <p14:cNvContentPartPr/>
                <p14:nvPr/>
              </p14:nvContentPartPr>
              <p14:xfrm>
                <a:off x="4478509" y="3447316"/>
                <a:ext cx="181800" cy="151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F76306-FC11-68F0-D887-EE36BEB669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72389" y="3441196"/>
                  <a:ext cx="194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84B56F-8972-FC84-2F4C-3EA60C15A3D5}"/>
                    </a:ext>
                  </a:extLst>
                </p14:cNvPr>
                <p14:cNvContentPartPr/>
                <p14:nvPr/>
              </p14:nvContentPartPr>
              <p14:xfrm>
                <a:off x="5003029" y="3477196"/>
                <a:ext cx="101520" cy="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84B56F-8972-FC84-2F4C-3EA60C15A3D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96909" y="3471076"/>
                  <a:ext cx="11376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66934F-A2FC-A906-ADBD-FCD90079C1A3}"/>
                    </a:ext>
                  </a:extLst>
                </p14:cNvPr>
                <p14:cNvContentPartPr/>
                <p14:nvPr/>
              </p14:nvContentPartPr>
              <p14:xfrm>
                <a:off x="4943269" y="3559636"/>
                <a:ext cx="112320" cy="1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66934F-A2FC-A906-ADBD-FCD90079C1A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37149" y="3553516"/>
                  <a:ext cx="124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69FF36-C129-2E84-65D6-C5EDD3B57C95}"/>
                    </a:ext>
                  </a:extLst>
                </p14:cNvPr>
                <p14:cNvContentPartPr/>
                <p14:nvPr/>
              </p14:nvContentPartPr>
              <p14:xfrm>
                <a:off x="5450149" y="3444436"/>
                <a:ext cx="178200" cy="383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69FF36-C129-2E84-65D6-C5EDD3B57C9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44029" y="3438316"/>
                  <a:ext cx="1904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92CD002-BB7C-7DEE-4F1A-14E565CE1CC6}"/>
                    </a:ext>
                  </a:extLst>
                </p14:cNvPr>
                <p14:cNvContentPartPr/>
                <p14:nvPr/>
              </p14:nvContentPartPr>
              <p14:xfrm>
                <a:off x="5827429" y="3417796"/>
                <a:ext cx="156960" cy="15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92CD002-BB7C-7DEE-4F1A-14E565CE1C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21309" y="3411676"/>
                  <a:ext cx="169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68B55F8-7EC5-E207-9DAA-383E388D8122}"/>
                    </a:ext>
                  </a:extLst>
                </p14:cNvPr>
                <p14:cNvContentPartPr/>
                <p14:nvPr/>
              </p14:nvContentPartPr>
              <p14:xfrm>
                <a:off x="6193909" y="3238876"/>
                <a:ext cx="178200" cy="295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68B55F8-7EC5-E207-9DAA-383E388D81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87789" y="3232756"/>
                  <a:ext cx="190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51BA24-CE10-4360-9C6F-34B3B5F78C21}"/>
                    </a:ext>
                  </a:extLst>
                </p14:cNvPr>
                <p14:cNvContentPartPr/>
                <p14:nvPr/>
              </p14:nvContentPartPr>
              <p14:xfrm>
                <a:off x="5663269" y="3321676"/>
                <a:ext cx="3960" cy="32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51BA24-CE10-4360-9C6F-34B3B5F78C2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57149" y="3315556"/>
                  <a:ext cx="162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67AC42-F005-AE79-8A6D-071D3F823F99}"/>
                    </a:ext>
                  </a:extLst>
                </p14:cNvPr>
                <p14:cNvContentPartPr/>
                <p14:nvPr/>
              </p14:nvContentPartPr>
              <p14:xfrm>
                <a:off x="5330629" y="3291436"/>
                <a:ext cx="20160" cy="438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67AC42-F005-AE79-8A6D-071D3F823F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24509" y="3285316"/>
                  <a:ext cx="32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3D65A7E-1E5C-B6E2-1E58-BB41099C78D1}"/>
                    </a:ext>
                  </a:extLst>
                </p14:cNvPr>
                <p14:cNvContentPartPr/>
                <p14:nvPr/>
              </p14:nvContentPartPr>
              <p14:xfrm>
                <a:off x="3507589" y="4093516"/>
                <a:ext cx="158040" cy="5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3D65A7E-1E5C-B6E2-1E58-BB41099C78D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501469" y="4087396"/>
                  <a:ext cx="1702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3CA890-C9A2-D7AF-87A0-75DBD0D46285}"/>
                    </a:ext>
                  </a:extLst>
                </p14:cNvPr>
                <p14:cNvContentPartPr/>
                <p14:nvPr/>
              </p14:nvContentPartPr>
              <p14:xfrm>
                <a:off x="3516229" y="4169476"/>
                <a:ext cx="147600" cy="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3CA890-C9A2-D7AF-87A0-75DBD0D4628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10109" y="4163356"/>
                  <a:ext cx="159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D0DBCAA-6BC5-D06B-D29B-B7CE1A4451F8}"/>
                    </a:ext>
                  </a:extLst>
                </p14:cNvPr>
                <p14:cNvContentPartPr/>
                <p14:nvPr/>
              </p14:nvContentPartPr>
              <p14:xfrm>
                <a:off x="3655189" y="4051396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D0DBCAA-6BC5-D06B-D29B-B7CE1A4451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49069" y="404527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2B15ECF-C1FD-611E-EA16-5BB9849F0190}"/>
                    </a:ext>
                  </a:extLst>
                </p14:cNvPr>
                <p14:cNvContentPartPr/>
                <p14:nvPr/>
              </p14:nvContentPartPr>
              <p14:xfrm>
                <a:off x="3654829" y="4035196"/>
                <a:ext cx="105840" cy="254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2B15ECF-C1FD-611E-EA16-5BB9849F019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48709" y="4029076"/>
                  <a:ext cx="118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BE8FED4D-AB55-0D28-B2FD-FCD87CCE00B7}"/>
                    </a:ext>
                  </a:extLst>
                </p14:cNvPr>
                <p14:cNvContentPartPr/>
                <p14:nvPr/>
              </p14:nvContentPartPr>
              <p14:xfrm>
                <a:off x="3470950" y="4720940"/>
                <a:ext cx="170640" cy="864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BE8FED4D-AB55-0D28-B2FD-FCD87CCE00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64830" y="4714820"/>
                  <a:ext cx="182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095D2F29-2990-AB9E-9573-A4964CB25CFD}"/>
                    </a:ext>
                  </a:extLst>
                </p14:cNvPr>
                <p14:cNvContentPartPr/>
                <p14:nvPr/>
              </p14:nvContentPartPr>
              <p14:xfrm>
                <a:off x="3477790" y="4791500"/>
                <a:ext cx="137520" cy="3348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095D2F29-2990-AB9E-9573-A4964CB25CF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71670" y="4785380"/>
                  <a:ext cx="149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BCD3CFF0-AA1E-E1B7-EAB5-ED2011527321}"/>
                    </a:ext>
                  </a:extLst>
                </p14:cNvPr>
                <p14:cNvContentPartPr/>
                <p14:nvPr/>
              </p14:nvContentPartPr>
              <p14:xfrm>
                <a:off x="3582550" y="4698980"/>
                <a:ext cx="160200" cy="25596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BCD3CFF0-AA1E-E1B7-EAB5-ED201152732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76430" y="4692860"/>
                  <a:ext cx="172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C954860-6870-3805-3EC8-9AD9B808445F}"/>
                    </a:ext>
                  </a:extLst>
                </p14:cNvPr>
                <p14:cNvContentPartPr/>
                <p14:nvPr/>
              </p14:nvContentPartPr>
              <p14:xfrm>
                <a:off x="3989153" y="4035038"/>
                <a:ext cx="76680" cy="23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C954860-6870-3805-3EC8-9AD9B80844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83033" y="4028918"/>
                  <a:ext cx="88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B0C408-7C82-1710-C5CE-9880C4F98A5A}"/>
                    </a:ext>
                  </a:extLst>
                </p14:cNvPr>
                <p14:cNvContentPartPr/>
                <p14:nvPr/>
              </p14:nvContentPartPr>
              <p14:xfrm>
                <a:off x="4129193" y="4095518"/>
                <a:ext cx="87120" cy="174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B0C408-7C82-1710-C5CE-9880C4F98A5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23073" y="4089398"/>
                  <a:ext cx="99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65E6954-DCE8-FB09-8531-4A6193580308}"/>
                    </a:ext>
                  </a:extLst>
                </p14:cNvPr>
                <p14:cNvContentPartPr/>
                <p14:nvPr/>
              </p14:nvContentPartPr>
              <p14:xfrm>
                <a:off x="4259873" y="4265798"/>
                <a:ext cx="2160" cy="1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65E6954-DCE8-FB09-8531-4A619358030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53753" y="4259678"/>
                  <a:ext cx="1440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7D7F2C-ED26-7A5A-F2F2-2057858807FD}"/>
                    </a:ext>
                  </a:extLst>
                </p14:cNvPr>
                <p14:cNvContentPartPr/>
                <p14:nvPr/>
              </p14:nvContentPartPr>
              <p14:xfrm>
                <a:off x="4332953" y="4101278"/>
                <a:ext cx="65520" cy="190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7D7F2C-ED26-7A5A-F2F2-2057858807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26833" y="4095158"/>
                  <a:ext cx="77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C2BC896-93C8-3772-0C52-FB4883BA17DF}"/>
                    </a:ext>
                  </a:extLst>
                </p14:cNvPr>
                <p14:cNvContentPartPr/>
                <p14:nvPr/>
              </p14:nvContentPartPr>
              <p14:xfrm>
                <a:off x="4476593" y="4105238"/>
                <a:ext cx="98640" cy="179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C2BC896-93C8-3772-0C52-FB4883BA17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70473" y="4099118"/>
                  <a:ext cx="110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C7E4DE-3B63-7F57-5958-5F96D8A89B14}"/>
                    </a:ext>
                  </a:extLst>
                </p14:cNvPr>
                <p14:cNvContentPartPr/>
                <p14:nvPr/>
              </p14:nvContentPartPr>
              <p14:xfrm>
                <a:off x="4515113" y="4203518"/>
                <a:ext cx="95040" cy="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C7E4DE-3B63-7F57-5958-5F96D8A89B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08993" y="4197398"/>
                  <a:ext cx="1072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D9B3269-3D52-1E25-033F-8BF32F157476}"/>
                    </a:ext>
                  </a:extLst>
                </p14:cNvPr>
                <p14:cNvContentPartPr/>
                <p14:nvPr/>
              </p14:nvContentPartPr>
              <p14:xfrm>
                <a:off x="4650473" y="4199558"/>
                <a:ext cx="109080" cy="56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D9B3269-3D52-1E25-033F-8BF32F15747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44353" y="4193438"/>
                  <a:ext cx="121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D8E79C8-F323-D5B9-BAE5-EB088F692BD4}"/>
                    </a:ext>
                  </a:extLst>
                </p14:cNvPr>
                <p14:cNvContentPartPr/>
                <p14:nvPr/>
              </p14:nvContentPartPr>
              <p14:xfrm>
                <a:off x="4666673" y="4124678"/>
                <a:ext cx="154440" cy="162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D8E79C8-F323-D5B9-BAE5-EB088F692B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60553" y="4118558"/>
                  <a:ext cx="166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EEA62E-086B-BC9A-3879-CE372896CEDA}"/>
                    </a:ext>
                  </a:extLst>
                </p14:cNvPr>
                <p14:cNvContentPartPr/>
                <p14:nvPr/>
              </p14:nvContentPartPr>
              <p14:xfrm>
                <a:off x="4863593" y="4123958"/>
                <a:ext cx="86040" cy="153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EEA62E-086B-BC9A-3879-CE372896CED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57473" y="4117838"/>
                  <a:ext cx="98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7A9AB67-B357-9E81-8EED-42967A690568}"/>
                    </a:ext>
                  </a:extLst>
                </p14:cNvPr>
                <p14:cNvContentPartPr/>
                <p14:nvPr/>
              </p14:nvContentPartPr>
              <p14:xfrm>
                <a:off x="4952513" y="4066358"/>
                <a:ext cx="97200" cy="1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7A9AB67-B357-9E81-8EED-42967A6905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46393" y="4060238"/>
                  <a:ext cx="109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4DCDF6-76B6-9609-C0C9-D6CF7A4E54E0}"/>
                    </a:ext>
                  </a:extLst>
                </p14:cNvPr>
                <p14:cNvContentPartPr/>
                <p14:nvPr/>
              </p14:nvContentPartPr>
              <p14:xfrm>
                <a:off x="5051873" y="3983918"/>
                <a:ext cx="132480" cy="104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4DCDF6-76B6-9609-C0C9-D6CF7A4E54E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45753" y="3977798"/>
                  <a:ext cx="144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7A93421-BB63-FBA8-6893-74AEAB5053A1}"/>
                    </a:ext>
                  </a:extLst>
                </p14:cNvPr>
                <p14:cNvContentPartPr/>
                <p14:nvPr/>
              </p14:nvContentPartPr>
              <p14:xfrm>
                <a:off x="5210273" y="3962678"/>
                <a:ext cx="80280" cy="133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7A93421-BB63-FBA8-6893-74AEAB5053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04153" y="3956558"/>
                  <a:ext cx="92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B6EA69D-14D3-A905-8719-97BC303FA1C2}"/>
                    </a:ext>
                  </a:extLst>
                </p14:cNvPr>
                <p14:cNvContentPartPr/>
                <p14:nvPr/>
              </p14:nvContentPartPr>
              <p14:xfrm>
                <a:off x="5240513" y="4008758"/>
                <a:ext cx="140760" cy="1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B6EA69D-14D3-A905-8719-97BC303FA1C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34393" y="4002638"/>
                  <a:ext cx="153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B14D4F-7423-4878-BD45-80901D73E29D}"/>
                    </a:ext>
                  </a:extLst>
                </p14:cNvPr>
                <p14:cNvContentPartPr/>
                <p14:nvPr/>
              </p14:nvContentPartPr>
              <p14:xfrm>
                <a:off x="5345993" y="3918038"/>
                <a:ext cx="85320" cy="374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B14D4F-7423-4878-BD45-80901D73E29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39873" y="3911918"/>
                  <a:ext cx="975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5FF158-9DF0-A940-C2F6-E240C634395C}"/>
                    </a:ext>
                  </a:extLst>
                </p14:cNvPr>
                <p14:cNvContentPartPr/>
                <p14:nvPr/>
              </p14:nvContentPartPr>
              <p14:xfrm>
                <a:off x="5543633" y="4157078"/>
                <a:ext cx="125280" cy="104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5FF158-9DF0-A940-C2F6-E240C634395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37513" y="4150958"/>
                  <a:ext cx="137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3D1A8DF-5BE0-52BD-B461-936279DB80FB}"/>
                    </a:ext>
                  </a:extLst>
                </p14:cNvPr>
                <p14:cNvContentPartPr/>
                <p14:nvPr/>
              </p14:nvContentPartPr>
              <p14:xfrm>
                <a:off x="5564153" y="4126118"/>
                <a:ext cx="53280" cy="149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3D1A8DF-5BE0-52BD-B461-936279DB80F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58033" y="4119998"/>
                  <a:ext cx="65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4F4F9AD1-5BB8-DC69-A7FE-A27BE6DC7518}"/>
                    </a:ext>
                  </a:extLst>
                </p14:cNvPr>
                <p14:cNvContentPartPr/>
                <p14:nvPr/>
              </p14:nvContentPartPr>
              <p14:xfrm>
                <a:off x="5789513" y="3993638"/>
                <a:ext cx="96480" cy="33228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4F4F9AD1-5BB8-DC69-A7FE-A27BE6DC75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83393" y="3987518"/>
                  <a:ext cx="1087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C882B3E5-D577-ED02-D621-B069407BAC56}"/>
                    </a:ext>
                  </a:extLst>
                </p14:cNvPr>
                <p14:cNvContentPartPr/>
                <p14:nvPr/>
              </p14:nvContentPartPr>
              <p14:xfrm>
                <a:off x="5995073" y="4055918"/>
                <a:ext cx="129600" cy="22320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C882B3E5-D577-ED02-D621-B069407BAC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88953" y="4049798"/>
                  <a:ext cx="141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D790649C-3559-FB9E-00E7-8FEB007F2E71}"/>
                    </a:ext>
                  </a:extLst>
                </p14:cNvPr>
                <p14:cNvContentPartPr/>
                <p14:nvPr/>
              </p14:nvContentPartPr>
              <p14:xfrm>
                <a:off x="6212873" y="4150958"/>
                <a:ext cx="91800" cy="9072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D790649C-3559-FB9E-00E7-8FEB007F2E7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06753" y="4144838"/>
                  <a:ext cx="104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8239002A-1BA3-9186-5842-65F692543949}"/>
                    </a:ext>
                  </a:extLst>
                </p14:cNvPr>
                <p14:cNvContentPartPr/>
                <p14:nvPr/>
              </p14:nvContentPartPr>
              <p14:xfrm>
                <a:off x="6223673" y="4136558"/>
                <a:ext cx="47520" cy="10368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8239002A-1BA3-9186-5842-65F6925439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17553" y="4130438"/>
                  <a:ext cx="59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62DAA278-898B-BE13-3BD4-5BFC878E0DE6}"/>
                    </a:ext>
                  </a:extLst>
                </p14:cNvPr>
                <p14:cNvContentPartPr/>
                <p14:nvPr/>
              </p14:nvContentPartPr>
              <p14:xfrm>
                <a:off x="6342833" y="4068878"/>
                <a:ext cx="29520" cy="16668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62DAA278-898B-BE13-3BD4-5BFC878E0DE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36713" y="4062758"/>
                  <a:ext cx="41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5C277AF3-EAC0-4B76-6A01-AB7AEEE8C19F}"/>
                    </a:ext>
                  </a:extLst>
                </p14:cNvPr>
                <p14:cNvContentPartPr/>
                <p14:nvPr/>
              </p14:nvContentPartPr>
              <p14:xfrm>
                <a:off x="6410873" y="4086878"/>
                <a:ext cx="55440" cy="14220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5C277AF3-EAC0-4B76-6A01-AB7AEEE8C1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04753" y="4080758"/>
                  <a:ext cx="67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8E0FDE21-4F95-E3F5-71EA-EF153AF22BE4}"/>
                    </a:ext>
                  </a:extLst>
                </p14:cNvPr>
                <p14:cNvContentPartPr/>
                <p14:nvPr/>
              </p14:nvContentPartPr>
              <p14:xfrm>
                <a:off x="6518513" y="3962678"/>
                <a:ext cx="69840" cy="10512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8E0FDE21-4F95-E3F5-71EA-EF153AF22B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12393" y="3956558"/>
                  <a:ext cx="82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D8CECE06-B149-4BD4-DFFB-47F235B7241D}"/>
                    </a:ext>
                  </a:extLst>
                </p14:cNvPr>
                <p14:cNvContentPartPr/>
                <p14:nvPr/>
              </p14:nvContentPartPr>
              <p14:xfrm>
                <a:off x="6696713" y="3885638"/>
                <a:ext cx="80280" cy="40068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D8CECE06-B149-4BD4-DFFB-47F235B724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90593" y="3879518"/>
                  <a:ext cx="925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6F633449-8A51-6F57-4A37-02F689B42788}"/>
                    </a:ext>
                  </a:extLst>
                </p14:cNvPr>
                <p14:cNvContentPartPr/>
                <p14:nvPr/>
              </p14:nvContentPartPr>
              <p14:xfrm>
                <a:off x="6860873" y="4132238"/>
                <a:ext cx="66240" cy="1044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6F633449-8A51-6F57-4A37-02F689B427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4753" y="4126118"/>
                  <a:ext cx="78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83DC2968-6FB3-B161-77BE-36C2D6BBA7E6}"/>
                    </a:ext>
                  </a:extLst>
                </p14:cNvPr>
                <p14:cNvContentPartPr/>
                <p14:nvPr/>
              </p14:nvContentPartPr>
              <p14:xfrm>
                <a:off x="6875633" y="4189478"/>
                <a:ext cx="72360" cy="252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83DC2968-6FB3-B161-77BE-36C2D6BBA7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69513" y="4183358"/>
                  <a:ext cx="846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E05F2DD3-3ECD-6CF8-9696-8F6E599AFF75}"/>
                    </a:ext>
                  </a:extLst>
                </p14:cNvPr>
                <p14:cNvContentPartPr/>
                <p14:nvPr/>
              </p14:nvContentPartPr>
              <p14:xfrm>
                <a:off x="7128910" y="4053860"/>
                <a:ext cx="136800" cy="21420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E05F2DD3-3ECD-6CF8-9696-8F6E599AFF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22790" y="4047740"/>
                  <a:ext cx="149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0BA854FC-FF0C-B041-FA7A-E9BB0A559DF8}"/>
                    </a:ext>
                  </a:extLst>
                </p14:cNvPr>
                <p14:cNvContentPartPr/>
                <p14:nvPr/>
              </p14:nvContentPartPr>
              <p14:xfrm>
                <a:off x="7312150" y="4234220"/>
                <a:ext cx="5040" cy="756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0BA854FC-FF0C-B041-FA7A-E9BB0A559D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06030" y="4228100"/>
                  <a:ext cx="17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0529522E-9DD9-0337-863C-E8532FCD7C2E}"/>
                    </a:ext>
                  </a:extLst>
                </p14:cNvPr>
                <p14:cNvContentPartPr/>
                <p14:nvPr/>
              </p14:nvContentPartPr>
              <p14:xfrm>
                <a:off x="7345630" y="4045220"/>
                <a:ext cx="91080" cy="17568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0529522E-9DD9-0337-863C-E8532FCD7C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39510" y="4039100"/>
                  <a:ext cx="103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5" name="Ink 974">
                  <a:extLst>
                    <a:ext uri="{FF2B5EF4-FFF2-40B4-BE49-F238E27FC236}">
                      <a16:creationId xmlns:a16="http://schemas.microsoft.com/office/drawing/2014/main" id="{9027A152-04EF-FA5B-ACEC-238E29EB6B8F}"/>
                    </a:ext>
                  </a:extLst>
                </p14:cNvPr>
                <p14:cNvContentPartPr/>
                <p14:nvPr/>
              </p14:nvContentPartPr>
              <p14:xfrm>
                <a:off x="7506550" y="4174820"/>
                <a:ext cx="119520" cy="96840"/>
              </p14:xfrm>
            </p:contentPart>
          </mc:Choice>
          <mc:Fallback xmlns="">
            <p:pic>
              <p:nvPicPr>
                <p:cNvPr id="975" name="Ink 974">
                  <a:extLst>
                    <a:ext uri="{FF2B5EF4-FFF2-40B4-BE49-F238E27FC236}">
                      <a16:creationId xmlns:a16="http://schemas.microsoft.com/office/drawing/2014/main" id="{9027A152-04EF-FA5B-ACEC-238E29EB6B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00430" y="4168700"/>
                  <a:ext cx="131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56E8F510-F800-1302-8F64-AC01F4D1911B}"/>
                    </a:ext>
                  </a:extLst>
                </p14:cNvPr>
                <p14:cNvContentPartPr/>
                <p14:nvPr/>
              </p14:nvContentPartPr>
              <p14:xfrm>
                <a:off x="7522750" y="4149260"/>
                <a:ext cx="54000" cy="11376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56E8F510-F800-1302-8F64-AC01F4D1911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16630" y="4143140"/>
                  <a:ext cx="66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B6831876-A90F-C42C-00C7-3B5206E70A5B}"/>
                    </a:ext>
                  </a:extLst>
                </p14:cNvPr>
                <p14:cNvContentPartPr/>
                <p14:nvPr/>
              </p14:nvContentPartPr>
              <p14:xfrm>
                <a:off x="7691590" y="4073660"/>
                <a:ext cx="19440" cy="18108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B6831876-A90F-C42C-00C7-3B5206E70A5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85470" y="4067540"/>
                  <a:ext cx="3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8" name="Ink 977">
                  <a:extLst>
                    <a:ext uri="{FF2B5EF4-FFF2-40B4-BE49-F238E27FC236}">
                      <a16:creationId xmlns:a16="http://schemas.microsoft.com/office/drawing/2014/main" id="{43287386-0BB8-3165-5405-C45DCAABEB24}"/>
                    </a:ext>
                  </a:extLst>
                </p14:cNvPr>
                <p14:cNvContentPartPr/>
                <p14:nvPr/>
              </p14:nvContentPartPr>
              <p14:xfrm>
                <a:off x="7777630" y="4092380"/>
                <a:ext cx="141840" cy="182520"/>
              </p14:xfrm>
            </p:contentPart>
          </mc:Choice>
          <mc:Fallback xmlns="">
            <p:pic>
              <p:nvPicPr>
                <p:cNvPr id="978" name="Ink 977">
                  <a:extLst>
                    <a:ext uri="{FF2B5EF4-FFF2-40B4-BE49-F238E27FC236}">
                      <a16:creationId xmlns:a16="http://schemas.microsoft.com/office/drawing/2014/main" id="{43287386-0BB8-3165-5405-C45DCAABEB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71510" y="4086260"/>
                  <a:ext cx="154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BA9982BD-5EE5-2280-8C64-4E31DB4CA12B}"/>
                    </a:ext>
                  </a:extLst>
                </p14:cNvPr>
                <p14:cNvContentPartPr/>
                <p14:nvPr/>
              </p14:nvContentPartPr>
              <p14:xfrm>
                <a:off x="7960150" y="3978620"/>
                <a:ext cx="97560" cy="612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BA9982BD-5EE5-2280-8C64-4E31DB4CA12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54030" y="3972500"/>
                  <a:ext cx="1098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DB3D6823-F536-E194-A9B2-FF15A2DD882F}"/>
                    </a:ext>
                  </a:extLst>
                </p14:cNvPr>
                <p14:cNvContentPartPr/>
                <p14:nvPr/>
              </p14:nvContentPartPr>
              <p14:xfrm>
                <a:off x="8093350" y="3909140"/>
                <a:ext cx="6120" cy="12636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DB3D6823-F536-E194-A9B2-FF15A2DD88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87230" y="3903020"/>
                  <a:ext cx="18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4627C84D-6782-A849-5B8D-FEA185C6A1A3}"/>
                    </a:ext>
                  </a:extLst>
                </p14:cNvPr>
                <p14:cNvContentPartPr/>
                <p14:nvPr/>
              </p14:nvContentPartPr>
              <p14:xfrm>
                <a:off x="8167870" y="3901580"/>
                <a:ext cx="82080" cy="14976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4627C84D-6782-A849-5B8D-FEA185C6A1A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61750" y="3895460"/>
                  <a:ext cx="94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D068D216-E978-BD01-49A2-128EB8C4758C}"/>
                    </a:ext>
                  </a:extLst>
                </p14:cNvPr>
                <p14:cNvContentPartPr/>
                <p14:nvPr/>
              </p14:nvContentPartPr>
              <p14:xfrm>
                <a:off x="8248510" y="4182020"/>
                <a:ext cx="152280" cy="5688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D068D216-E978-BD01-49A2-128EB8C4758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42390" y="4175900"/>
                  <a:ext cx="164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8419C0FF-7FEB-799F-DC3D-C0431FF808A6}"/>
                    </a:ext>
                  </a:extLst>
                </p14:cNvPr>
                <p14:cNvContentPartPr/>
                <p14:nvPr/>
              </p14:nvContentPartPr>
              <p14:xfrm>
                <a:off x="8248510" y="4138820"/>
                <a:ext cx="93960" cy="1029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8419C0FF-7FEB-799F-DC3D-C0431FF808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42390" y="4132700"/>
                  <a:ext cx="106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8870CB8F-0F92-A22B-A4D1-EF81F6F07FF3}"/>
                    </a:ext>
                  </a:extLst>
                </p14:cNvPr>
                <p14:cNvContentPartPr/>
                <p14:nvPr/>
              </p14:nvContentPartPr>
              <p14:xfrm>
                <a:off x="8474950" y="4049900"/>
                <a:ext cx="87120" cy="18576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8870CB8F-0F92-A22B-A4D1-EF81F6F07F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68830" y="4043780"/>
                  <a:ext cx="99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D5C4C89E-C62D-5C48-E3BC-99EBEB80479E}"/>
                    </a:ext>
                  </a:extLst>
                </p14:cNvPr>
                <p14:cNvContentPartPr/>
                <p14:nvPr/>
              </p14:nvContentPartPr>
              <p14:xfrm>
                <a:off x="8612110" y="4145660"/>
                <a:ext cx="116640" cy="6372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D5C4C89E-C62D-5C48-E3BC-99EBEB80479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05990" y="4139540"/>
                  <a:ext cx="128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121B37B7-EEB4-BE32-4FDD-D05A21D2FC0C}"/>
                    </a:ext>
                  </a:extLst>
                </p14:cNvPr>
                <p14:cNvContentPartPr/>
                <p14:nvPr/>
              </p14:nvContentPartPr>
              <p14:xfrm>
                <a:off x="8618950" y="4124420"/>
                <a:ext cx="63000" cy="8820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121B37B7-EEB4-BE32-4FDD-D05A21D2FC0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12830" y="4118300"/>
                  <a:ext cx="75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72D6D4B8-7765-EE6B-010B-FDCEAEDDCB0B}"/>
                    </a:ext>
                  </a:extLst>
                </p14:cNvPr>
                <p14:cNvContentPartPr/>
                <p14:nvPr/>
              </p14:nvContentPartPr>
              <p14:xfrm>
                <a:off x="8753950" y="4054940"/>
                <a:ext cx="24120" cy="13176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72D6D4B8-7765-EE6B-010B-FDCEAEDDCB0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47830" y="4048820"/>
                  <a:ext cx="36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1" name="Ink 990">
                  <a:extLst>
                    <a:ext uri="{FF2B5EF4-FFF2-40B4-BE49-F238E27FC236}">
                      <a16:creationId xmlns:a16="http://schemas.microsoft.com/office/drawing/2014/main" id="{F2AA5CF8-EE58-2006-D609-89BA7DC6A62E}"/>
                    </a:ext>
                  </a:extLst>
                </p14:cNvPr>
                <p14:cNvContentPartPr/>
                <p14:nvPr/>
              </p14:nvContentPartPr>
              <p14:xfrm>
                <a:off x="8834590" y="4044860"/>
                <a:ext cx="87480" cy="136800"/>
              </p14:xfrm>
            </p:contentPart>
          </mc:Choice>
          <mc:Fallback xmlns="">
            <p:pic>
              <p:nvPicPr>
                <p:cNvPr id="991" name="Ink 990">
                  <a:extLst>
                    <a:ext uri="{FF2B5EF4-FFF2-40B4-BE49-F238E27FC236}">
                      <a16:creationId xmlns:a16="http://schemas.microsoft.com/office/drawing/2014/main" id="{F2AA5CF8-EE58-2006-D609-89BA7DC6A6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28470" y="4038740"/>
                  <a:ext cx="99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75FAAEDE-4AD6-CA98-D250-C5EB93DE0508}"/>
                    </a:ext>
                  </a:extLst>
                </p14:cNvPr>
                <p14:cNvContentPartPr/>
                <p14:nvPr/>
              </p14:nvContentPartPr>
              <p14:xfrm>
                <a:off x="8938270" y="3885020"/>
                <a:ext cx="88560" cy="12420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75FAAEDE-4AD6-CA98-D250-C5EB93DE050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32150" y="3878900"/>
                  <a:ext cx="100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AC836A27-C8A0-2977-B91B-DE0E2EA9D876}"/>
                    </a:ext>
                  </a:extLst>
                </p14:cNvPr>
                <p14:cNvContentPartPr/>
                <p14:nvPr/>
              </p14:nvContentPartPr>
              <p14:xfrm>
                <a:off x="7083190" y="4479380"/>
                <a:ext cx="124200" cy="10296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AC836A27-C8A0-2977-B91B-DE0E2EA9D87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77070" y="4473260"/>
                  <a:ext cx="136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19AA810D-070E-E5EF-DD4E-90980D9272EB}"/>
                    </a:ext>
                  </a:extLst>
                </p14:cNvPr>
                <p14:cNvContentPartPr/>
                <p14:nvPr/>
              </p14:nvContentPartPr>
              <p14:xfrm>
                <a:off x="7110190" y="4475420"/>
                <a:ext cx="63720" cy="9072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19AA810D-070E-E5EF-DD4E-90980D9272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04070" y="4469300"/>
                  <a:ext cx="75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97604603-03A5-E55A-E5D8-0C1E7801F4CC}"/>
                    </a:ext>
                  </a:extLst>
                </p14:cNvPr>
                <p14:cNvContentPartPr/>
                <p14:nvPr/>
              </p14:nvContentPartPr>
              <p14:xfrm>
                <a:off x="7349950" y="4449860"/>
                <a:ext cx="99720" cy="17568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97604603-03A5-E55A-E5D8-0C1E7801F4C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343830" y="4443740"/>
                  <a:ext cx="111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34B8AEB1-1A60-CE46-E881-81FF8CA6C116}"/>
                    </a:ext>
                  </a:extLst>
                </p14:cNvPr>
                <p14:cNvContentPartPr/>
                <p14:nvPr/>
              </p14:nvContentPartPr>
              <p14:xfrm>
                <a:off x="7530670" y="4528340"/>
                <a:ext cx="123480" cy="10188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34B8AEB1-1A60-CE46-E881-81FF8CA6C11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524550" y="4522220"/>
                  <a:ext cx="135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35E23FB8-93E2-9499-70C1-ECB8564BDDF9}"/>
                    </a:ext>
                  </a:extLst>
                </p14:cNvPr>
                <p14:cNvContentPartPr/>
                <p14:nvPr/>
              </p14:nvContentPartPr>
              <p14:xfrm>
                <a:off x="7551190" y="4516100"/>
                <a:ext cx="57240" cy="11268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35E23FB8-93E2-9499-70C1-ECB8564BDDF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545070" y="4509980"/>
                  <a:ext cx="69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831C9DC5-E489-2414-F201-0B2DE141D811}"/>
                    </a:ext>
                  </a:extLst>
                </p14:cNvPr>
                <p14:cNvContentPartPr/>
                <p14:nvPr/>
              </p14:nvContentPartPr>
              <p14:xfrm>
                <a:off x="7713550" y="4466780"/>
                <a:ext cx="32040" cy="13968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831C9DC5-E489-2414-F201-0B2DE141D81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07430" y="4460660"/>
                  <a:ext cx="44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8DB5B9EB-3A62-D0CA-18F7-6E6D462DF9D0}"/>
                    </a:ext>
                  </a:extLst>
                </p14:cNvPr>
                <p14:cNvContentPartPr/>
                <p14:nvPr/>
              </p14:nvContentPartPr>
              <p14:xfrm>
                <a:off x="7768270" y="4450580"/>
                <a:ext cx="88920" cy="15084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8DB5B9EB-3A62-D0CA-18F7-6E6D462DF9D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62150" y="4444460"/>
                  <a:ext cx="101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F9266420-BFA2-D42E-5B25-08412A0D9839}"/>
                    </a:ext>
                  </a:extLst>
                </p14:cNvPr>
                <p14:cNvContentPartPr/>
                <p14:nvPr/>
              </p14:nvContentPartPr>
              <p14:xfrm>
                <a:off x="7886710" y="4408820"/>
                <a:ext cx="104040" cy="864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F9266420-BFA2-D42E-5B25-08412A0D983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80590" y="4402700"/>
                  <a:ext cx="1162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B48A7652-8DD4-DEE9-0D13-3E84AC399240}"/>
                    </a:ext>
                  </a:extLst>
                </p14:cNvPr>
                <p14:cNvContentPartPr/>
                <p14:nvPr/>
              </p14:nvContentPartPr>
              <p14:xfrm>
                <a:off x="8073190" y="4329620"/>
                <a:ext cx="96480" cy="13104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B48A7652-8DD4-DEE9-0D13-3E84AC39924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67070" y="4323500"/>
                  <a:ext cx="108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00B825DB-E685-F971-60D1-82DE71737123}"/>
                    </a:ext>
                  </a:extLst>
                </p14:cNvPr>
                <p14:cNvContentPartPr/>
                <p14:nvPr/>
              </p14:nvContentPartPr>
              <p14:xfrm>
                <a:off x="8284150" y="4504580"/>
                <a:ext cx="143280" cy="6300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00B825DB-E685-F971-60D1-82DE7173712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278030" y="4498460"/>
                  <a:ext cx="155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06" name="Ink 1005">
                  <a:extLst>
                    <a:ext uri="{FF2B5EF4-FFF2-40B4-BE49-F238E27FC236}">
                      <a16:creationId xmlns:a16="http://schemas.microsoft.com/office/drawing/2014/main" id="{5D114D36-2CB1-587D-3B7A-96493A7425A4}"/>
                    </a:ext>
                  </a:extLst>
                </p14:cNvPr>
                <p14:cNvContentPartPr/>
                <p14:nvPr/>
              </p14:nvContentPartPr>
              <p14:xfrm>
                <a:off x="8318710" y="4488020"/>
                <a:ext cx="57240" cy="130320"/>
              </p14:xfrm>
            </p:contentPart>
          </mc:Choice>
          <mc:Fallback xmlns="">
            <p:pic>
              <p:nvPicPr>
                <p:cNvPr id="1006" name="Ink 1005">
                  <a:extLst>
                    <a:ext uri="{FF2B5EF4-FFF2-40B4-BE49-F238E27FC236}">
                      <a16:creationId xmlns:a16="http://schemas.microsoft.com/office/drawing/2014/main" id="{5D114D36-2CB1-587D-3B7A-96493A7425A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12590" y="4481900"/>
                  <a:ext cx="69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4B2515C3-7410-1B85-AA5B-E5943242167C}"/>
                    </a:ext>
                  </a:extLst>
                </p14:cNvPr>
                <p14:cNvContentPartPr/>
                <p14:nvPr/>
              </p14:nvContentPartPr>
              <p14:xfrm>
                <a:off x="8532910" y="4428980"/>
                <a:ext cx="74880" cy="12168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4B2515C3-7410-1B85-AA5B-E5943242167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526790" y="4422860"/>
                  <a:ext cx="87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1EFC02B1-44C2-7E55-075A-919E37207021}"/>
                    </a:ext>
                  </a:extLst>
                </p14:cNvPr>
                <p14:cNvContentPartPr/>
                <p14:nvPr/>
              </p14:nvContentPartPr>
              <p14:xfrm>
                <a:off x="8616790" y="4459220"/>
                <a:ext cx="32760" cy="781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1EFC02B1-44C2-7E55-075A-919E372070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610670" y="4453100"/>
                  <a:ext cx="45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D580232F-7B5B-1752-F5F7-1E92BCCB80BC}"/>
                    </a:ext>
                  </a:extLst>
                </p14:cNvPr>
                <p14:cNvContentPartPr/>
                <p14:nvPr/>
              </p14:nvContentPartPr>
              <p14:xfrm>
                <a:off x="8616790" y="4430780"/>
                <a:ext cx="8280" cy="2880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D580232F-7B5B-1752-F5F7-1E92BCCB80B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610670" y="4424660"/>
                  <a:ext cx="20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6FA6E690-19FB-E747-10D7-43EE043BD577}"/>
                    </a:ext>
                  </a:extLst>
                </p14:cNvPr>
                <p14:cNvContentPartPr/>
                <p14:nvPr/>
              </p14:nvContentPartPr>
              <p14:xfrm>
                <a:off x="8675830" y="4489820"/>
                <a:ext cx="101880" cy="8424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6FA6E690-19FB-E747-10D7-43EE043BD57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669710" y="4483700"/>
                  <a:ext cx="114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07C9606D-186E-726D-B0BC-BE2638A62523}"/>
                    </a:ext>
                  </a:extLst>
                </p14:cNvPr>
                <p14:cNvContentPartPr/>
                <p14:nvPr/>
              </p14:nvContentPartPr>
              <p14:xfrm>
                <a:off x="8833870" y="4404140"/>
                <a:ext cx="120240" cy="15876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07C9606D-186E-726D-B0BC-BE2638A6252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27750" y="4398020"/>
                  <a:ext cx="132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10B06D6A-047A-A1CF-AFEB-B9B1ED017C49}"/>
                    </a:ext>
                  </a:extLst>
                </p14:cNvPr>
                <p14:cNvContentPartPr/>
                <p14:nvPr/>
              </p14:nvContentPartPr>
              <p14:xfrm>
                <a:off x="8862310" y="4481180"/>
                <a:ext cx="119880" cy="3384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10B06D6A-047A-A1CF-AFEB-B9B1ED017C4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856190" y="4475060"/>
                  <a:ext cx="132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6BDB167B-83D3-5047-1799-D906F9A6A00A}"/>
                    </a:ext>
                  </a:extLst>
                </p14:cNvPr>
                <p14:cNvContentPartPr/>
                <p14:nvPr/>
              </p14:nvContentPartPr>
              <p14:xfrm>
                <a:off x="3970990" y="4674860"/>
                <a:ext cx="141480" cy="19764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6BDB167B-83D3-5047-1799-D906F9A6A00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64870" y="4668740"/>
                  <a:ext cx="153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D729AC82-26AF-A68A-D69F-456F3C76ED20}"/>
                    </a:ext>
                  </a:extLst>
                </p14:cNvPr>
                <p14:cNvContentPartPr/>
                <p14:nvPr/>
              </p14:nvContentPartPr>
              <p14:xfrm>
                <a:off x="4094470" y="4722380"/>
                <a:ext cx="47160" cy="12888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D729AC82-26AF-A68A-D69F-456F3C76ED2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088350" y="4716260"/>
                  <a:ext cx="59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2783FE75-8F8E-6056-1E32-F040BEB8FA43}"/>
                    </a:ext>
                  </a:extLst>
                </p14:cNvPr>
                <p14:cNvContentPartPr/>
                <p14:nvPr/>
              </p14:nvContentPartPr>
              <p14:xfrm>
                <a:off x="4209670" y="4786820"/>
                <a:ext cx="95040" cy="10692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2783FE75-8F8E-6056-1E32-F040BEB8FA4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203550" y="4780700"/>
                  <a:ext cx="107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A0425662-494E-6454-6AE6-A31174E33ECE}"/>
                    </a:ext>
                  </a:extLst>
                </p14:cNvPr>
                <p14:cNvContentPartPr/>
                <p14:nvPr/>
              </p14:nvContentPartPr>
              <p14:xfrm>
                <a:off x="4373470" y="4684580"/>
                <a:ext cx="214560" cy="21420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A0425662-494E-6454-6AE6-A31174E33EC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67350" y="4678460"/>
                  <a:ext cx="226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1CC3036A-4746-FA8E-5674-04F50994769D}"/>
                    </a:ext>
                  </a:extLst>
                </p14:cNvPr>
                <p14:cNvContentPartPr/>
                <p14:nvPr/>
              </p14:nvContentPartPr>
              <p14:xfrm>
                <a:off x="4476070" y="4810220"/>
                <a:ext cx="145440" cy="2160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1CC3036A-4746-FA8E-5674-04F50994769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69950" y="4804100"/>
                  <a:ext cx="157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DC44D9C0-74D0-8357-D41D-9757107212CF}"/>
                    </a:ext>
                  </a:extLst>
                </p14:cNvPr>
                <p14:cNvContentPartPr/>
                <p14:nvPr/>
              </p14:nvContentPartPr>
              <p14:xfrm>
                <a:off x="4784230" y="4762340"/>
                <a:ext cx="97560" cy="756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DC44D9C0-74D0-8357-D41D-9757107212C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778110" y="4756220"/>
                  <a:ext cx="109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2CCC4584-EA04-6B9F-9D2F-38DFE5E3B6DC}"/>
                    </a:ext>
                  </a:extLst>
                </p14:cNvPr>
                <p14:cNvContentPartPr/>
                <p14:nvPr/>
              </p14:nvContentPartPr>
              <p14:xfrm>
                <a:off x="4800070" y="4811660"/>
                <a:ext cx="154440" cy="1872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2CCC4584-EA04-6B9F-9D2F-38DFE5E3B6D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793950" y="4805540"/>
                  <a:ext cx="166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7D9AFE75-16EA-F44D-AFE7-AFB4E44092C1}"/>
                    </a:ext>
                  </a:extLst>
                </p14:cNvPr>
                <p14:cNvContentPartPr/>
                <p14:nvPr/>
              </p14:nvContentPartPr>
              <p14:xfrm>
                <a:off x="5274910" y="4596380"/>
                <a:ext cx="192600" cy="2577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7D9AFE75-16EA-F44D-AFE7-AFB4E44092C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268790" y="4590260"/>
                  <a:ext cx="204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B7FC3A06-38EA-8626-FEE6-FC3C13AEEDBB}"/>
                    </a:ext>
                  </a:extLst>
                </p14:cNvPr>
                <p14:cNvContentPartPr/>
                <p14:nvPr/>
              </p14:nvContentPartPr>
              <p14:xfrm>
                <a:off x="5555350" y="4820300"/>
                <a:ext cx="21960" cy="360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B7FC3A06-38EA-8626-FEE6-FC3C13AEEDB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549230" y="4814180"/>
                  <a:ext cx="34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1D71A892-BEE8-7BDE-EA58-8CFD3031A3DF}"/>
                    </a:ext>
                  </a:extLst>
                </p14:cNvPr>
                <p14:cNvContentPartPr/>
                <p14:nvPr/>
              </p14:nvContentPartPr>
              <p14:xfrm>
                <a:off x="5687470" y="4656860"/>
                <a:ext cx="122400" cy="21996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1D71A892-BEE8-7BDE-EA58-8CFD3031A3D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681350" y="4650740"/>
                  <a:ext cx="134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E971323B-BD9D-79DD-ABB6-EA99C6F35E62}"/>
                    </a:ext>
                  </a:extLst>
                </p14:cNvPr>
                <p14:cNvContentPartPr/>
                <p14:nvPr/>
              </p14:nvContentPartPr>
              <p14:xfrm>
                <a:off x="5695390" y="4659740"/>
                <a:ext cx="169560" cy="230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E971323B-BD9D-79DD-ABB6-EA99C6F35E6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689270" y="4653620"/>
                  <a:ext cx="181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D4CBCA6E-2955-A369-343B-DEFEEA8E63E7}"/>
                    </a:ext>
                  </a:extLst>
                </p14:cNvPr>
                <p14:cNvContentPartPr/>
                <p14:nvPr/>
              </p14:nvContentPartPr>
              <p14:xfrm>
                <a:off x="6061150" y="4620140"/>
                <a:ext cx="193320" cy="24336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D4CBCA6E-2955-A369-343B-DEFEEA8E63E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55030" y="4614020"/>
                  <a:ext cx="205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D4AC72E9-8305-F57B-4C42-757FE8400796}"/>
                    </a:ext>
                  </a:extLst>
                </p14:cNvPr>
                <p14:cNvContentPartPr/>
                <p14:nvPr/>
              </p14:nvContentPartPr>
              <p14:xfrm>
                <a:off x="6290830" y="4655780"/>
                <a:ext cx="28440" cy="25992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D4AC72E9-8305-F57B-4C42-757FE840079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84710" y="4649660"/>
                  <a:ext cx="40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9D738E6B-2447-84A9-A1C3-CAF1D79862D9}"/>
                    </a:ext>
                  </a:extLst>
                </p14:cNvPr>
                <p14:cNvContentPartPr/>
                <p14:nvPr/>
              </p14:nvContentPartPr>
              <p14:xfrm>
                <a:off x="6435910" y="4712300"/>
                <a:ext cx="134640" cy="16668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9D738E6B-2447-84A9-A1C3-CAF1D79862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429790" y="4706180"/>
                  <a:ext cx="146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6EA22773-E8BB-9EC5-B302-EE57E434D53D}"/>
                    </a:ext>
                  </a:extLst>
                </p14:cNvPr>
                <p14:cNvContentPartPr/>
                <p14:nvPr/>
              </p14:nvContentPartPr>
              <p14:xfrm>
                <a:off x="6614830" y="4713020"/>
                <a:ext cx="156240" cy="18540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6EA22773-E8BB-9EC5-B302-EE57E434D53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08710" y="4706900"/>
                  <a:ext cx="168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254180AA-69B4-8117-5AAF-ADC7666238C2}"/>
                    </a:ext>
                  </a:extLst>
                </p14:cNvPr>
                <p14:cNvContentPartPr/>
                <p14:nvPr/>
              </p14:nvContentPartPr>
              <p14:xfrm>
                <a:off x="6628870" y="4723460"/>
                <a:ext cx="172080" cy="792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254180AA-69B4-8117-5AAF-ADC7666238C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22750" y="4717340"/>
                  <a:ext cx="184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F15CEA92-2FB0-9F5F-B911-55ADEF9CCCAE}"/>
                    </a:ext>
                  </a:extLst>
                </p14:cNvPr>
                <p14:cNvContentPartPr/>
                <p14:nvPr/>
              </p14:nvContentPartPr>
              <p14:xfrm>
                <a:off x="6986710" y="4671620"/>
                <a:ext cx="108360" cy="23256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F15CEA92-2FB0-9F5F-B911-55ADEF9CCCA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980590" y="4665500"/>
                  <a:ext cx="120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7B123185-F2B5-FED0-50B4-6EEC9F9BA207}"/>
                    </a:ext>
                  </a:extLst>
                </p14:cNvPr>
                <p14:cNvContentPartPr/>
                <p14:nvPr/>
              </p14:nvContentPartPr>
              <p14:xfrm>
                <a:off x="6960790" y="4797620"/>
                <a:ext cx="177480" cy="1296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7B123185-F2B5-FED0-50B4-6EEC9F9BA20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954670" y="4791500"/>
                  <a:ext cx="189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561162-3C6C-F97A-6718-E89C0166832E}"/>
                    </a:ext>
                  </a:extLst>
                </p14:cNvPr>
                <p14:cNvContentPartPr/>
                <p14:nvPr/>
              </p14:nvContentPartPr>
              <p14:xfrm>
                <a:off x="6579829" y="3382156"/>
                <a:ext cx="102240" cy="13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561162-3C6C-F97A-6718-E89C0166832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573709" y="3376036"/>
                  <a:ext cx="114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35F89B-5283-D266-B930-51C2C06C72BD}"/>
                    </a:ext>
                  </a:extLst>
                </p14:cNvPr>
                <p14:cNvContentPartPr/>
                <p14:nvPr/>
              </p14:nvContentPartPr>
              <p14:xfrm>
                <a:off x="6719869" y="3431836"/>
                <a:ext cx="23760" cy="110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35F89B-5283-D266-B930-51C2C06C72B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713749" y="3425716"/>
                  <a:ext cx="36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1A9B3AC-748F-F93F-DB7C-4CE4525B6ADA}"/>
                    </a:ext>
                  </a:extLst>
                </p14:cNvPr>
                <p14:cNvContentPartPr/>
                <p14:nvPr/>
              </p14:nvContentPartPr>
              <p14:xfrm>
                <a:off x="6720949" y="3383596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1A9B3AC-748F-F93F-DB7C-4CE4525B6AD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14829" y="3377476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1D1EBC-421C-B283-E66B-147DABE44A1A}"/>
                    </a:ext>
                  </a:extLst>
                </p14:cNvPr>
                <p14:cNvContentPartPr/>
                <p14:nvPr/>
              </p14:nvContentPartPr>
              <p14:xfrm>
                <a:off x="6720949" y="3383596"/>
                <a:ext cx="190800" cy="160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1D1EBC-421C-B283-E66B-147DABE44A1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14829" y="3377476"/>
                  <a:ext cx="2030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F50AFF-E103-2046-EB2D-07350503509C}"/>
                    </a:ext>
                  </a:extLst>
                </p14:cNvPr>
                <p14:cNvContentPartPr/>
                <p14:nvPr/>
              </p14:nvContentPartPr>
              <p14:xfrm>
                <a:off x="6996349" y="3354796"/>
                <a:ext cx="178200" cy="176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F50AFF-E103-2046-EB2D-07350503509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90229" y="3348676"/>
                  <a:ext cx="190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1294F1-9FEF-602F-07BE-4F959F4D0A52}"/>
                    </a:ext>
                  </a:extLst>
                </p14:cNvPr>
                <p14:cNvContentPartPr/>
                <p14:nvPr/>
              </p14:nvContentPartPr>
              <p14:xfrm>
                <a:off x="7040989" y="3445156"/>
                <a:ext cx="201600" cy="3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1294F1-9FEF-602F-07BE-4F959F4D0A5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34869" y="3439036"/>
                  <a:ext cx="2138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1D6E9394-8470-D680-FA6E-E94064FE6563}"/>
                    </a:ext>
                  </a:extLst>
                </p14:cNvPr>
                <p14:cNvContentPartPr/>
                <p14:nvPr/>
              </p14:nvContentPartPr>
              <p14:xfrm>
                <a:off x="6901390" y="3458420"/>
                <a:ext cx="360" cy="36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1D6E9394-8470-D680-FA6E-E94064FE656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95270" y="34523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9225A918-9D59-E846-A543-0A7D83D7ED92}"/>
                    </a:ext>
                  </a:extLst>
                </p14:cNvPr>
                <p14:cNvContentPartPr/>
                <p14:nvPr/>
              </p14:nvContentPartPr>
              <p14:xfrm>
                <a:off x="3051550" y="3357260"/>
                <a:ext cx="379440" cy="159336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9225A918-9D59-E846-A543-0A7D83D7ED9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45430" y="3351140"/>
                  <a:ext cx="391680" cy="160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65F77C91-B627-DE88-8F12-D8C53F103F1A}"/>
              </a:ext>
            </a:extLst>
          </p:cNvPr>
          <p:cNvGrpSpPr/>
          <p:nvPr/>
        </p:nvGrpSpPr>
        <p:grpSpPr>
          <a:xfrm>
            <a:off x="212950" y="3309020"/>
            <a:ext cx="2256480" cy="823680"/>
            <a:chOff x="212950" y="3309020"/>
            <a:chExt cx="2256480" cy="8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9A0FE212-E3A3-5846-8D96-A1E4566B4052}"/>
                    </a:ext>
                  </a:extLst>
                </p14:cNvPr>
                <p14:cNvContentPartPr/>
                <p14:nvPr/>
              </p14:nvContentPartPr>
              <p14:xfrm>
                <a:off x="223390" y="3555980"/>
                <a:ext cx="69120" cy="187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9A0FE212-E3A3-5846-8D96-A1E4566B405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17270" y="3549860"/>
                  <a:ext cx="81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C735C3A6-EDA2-17B7-81DC-1D7661FF0816}"/>
                    </a:ext>
                  </a:extLst>
                </p14:cNvPr>
                <p14:cNvContentPartPr/>
                <p14:nvPr/>
              </p14:nvContentPartPr>
              <p14:xfrm>
                <a:off x="212950" y="3587660"/>
                <a:ext cx="114480" cy="4896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C735C3A6-EDA2-17B7-81DC-1D7661FF081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6830" y="3581540"/>
                  <a:ext cx="126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B3A9D566-85BE-2884-E74C-6A842D8BA39E}"/>
                    </a:ext>
                  </a:extLst>
                </p14:cNvPr>
                <p14:cNvContentPartPr/>
                <p14:nvPr/>
              </p14:nvContentPartPr>
              <p14:xfrm>
                <a:off x="309070" y="3431420"/>
                <a:ext cx="137160" cy="30852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B3A9D566-85BE-2884-E74C-6A842D8BA39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02950" y="3425300"/>
                  <a:ext cx="149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41D35196-4D8C-3439-725A-47C68865DC5A}"/>
                    </a:ext>
                  </a:extLst>
                </p14:cNvPr>
                <p14:cNvContentPartPr/>
                <p14:nvPr/>
              </p14:nvContentPartPr>
              <p14:xfrm>
                <a:off x="604630" y="3376340"/>
                <a:ext cx="183600" cy="25272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41D35196-4D8C-3439-725A-47C68865DC5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98510" y="3370220"/>
                  <a:ext cx="195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892BE802-FE3D-308E-EF4C-364819099744}"/>
                    </a:ext>
                  </a:extLst>
                </p14:cNvPr>
                <p14:cNvContentPartPr/>
                <p14:nvPr/>
              </p14:nvContentPartPr>
              <p14:xfrm>
                <a:off x="667270" y="3509900"/>
                <a:ext cx="170640" cy="4356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892BE802-FE3D-308E-EF4C-36481909974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61150" y="3503780"/>
                  <a:ext cx="182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ADE3685C-676E-116C-BD8E-D1C5BBFD7AF8}"/>
                    </a:ext>
                  </a:extLst>
                </p14:cNvPr>
                <p14:cNvContentPartPr/>
                <p14:nvPr/>
              </p14:nvContentPartPr>
              <p14:xfrm>
                <a:off x="982270" y="3497660"/>
                <a:ext cx="75960" cy="756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ADE3685C-676E-116C-BD8E-D1C5BBFD7AF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76150" y="3491540"/>
                  <a:ext cx="88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E8BAEC8C-CEAA-4275-B5FA-ED1318A26D8A}"/>
                    </a:ext>
                  </a:extLst>
                </p14:cNvPr>
                <p14:cNvContentPartPr/>
                <p14:nvPr/>
              </p14:nvContentPartPr>
              <p14:xfrm>
                <a:off x="982270" y="3574340"/>
                <a:ext cx="106920" cy="324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E8BAEC8C-CEAA-4275-B5FA-ED1318A26D8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76150" y="3568220"/>
                  <a:ext cx="1191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FE976800-FA33-DC8F-3B59-BD9388D43FD1}"/>
                    </a:ext>
                  </a:extLst>
                </p14:cNvPr>
                <p14:cNvContentPartPr/>
                <p14:nvPr/>
              </p14:nvContentPartPr>
              <p14:xfrm>
                <a:off x="1249390" y="3348620"/>
                <a:ext cx="228240" cy="25236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FE976800-FA33-DC8F-3B59-BD9388D43FD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243270" y="3342500"/>
                  <a:ext cx="240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4C48DDC2-67D7-53ED-5CCF-29C8E7212155}"/>
                    </a:ext>
                  </a:extLst>
                </p14:cNvPr>
                <p14:cNvContentPartPr/>
                <p14:nvPr/>
              </p14:nvContentPartPr>
              <p14:xfrm>
                <a:off x="1545670" y="3340700"/>
                <a:ext cx="42840" cy="26028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4C48DDC2-67D7-53ED-5CCF-29C8E721215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9550" y="3334580"/>
                  <a:ext cx="55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E963EEC6-252A-36EE-0AC3-40240EEE302C}"/>
                    </a:ext>
                  </a:extLst>
                </p14:cNvPr>
                <p14:cNvContentPartPr/>
                <p14:nvPr/>
              </p14:nvContentPartPr>
              <p14:xfrm>
                <a:off x="1747630" y="3563180"/>
                <a:ext cx="360" cy="2052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E963EEC6-252A-36EE-0AC3-40240EEE302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741510" y="3557060"/>
                  <a:ext cx="12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9A62B71A-1726-5CED-4A69-CBE23D864173}"/>
                    </a:ext>
                  </a:extLst>
                </p14:cNvPr>
                <p14:cNvContentPartPr/>
                <p14:nvPr/>
              </p14:nvContentPartPr>
              <p14:xfrm>
                <a:off x="1911430" y="3378140"/>
                <a:ext cx="161280" cy="21816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9A62B71A-1726-5CED-4A69-CBE23D86417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905310" y="3372020"/>
                  <a:ext cx="1735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44B1DAAF-1C44-1DD7-8D28-A670BEFB3EB0}"/>
                    </a:ext>
                  </a:extLst>
                </p14:cNvPr>
                <p14:cNvContentPartPr/>
                <p14:nvPr/>
              </p14:nvContentPartPr>
              <p14:xfrm>
                <a:off x="2159110" y="3432500"/>
                <a:ext cx="144720" cy="18000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44B1DAAF-1C44-1DD7-8D28-A670BEFB3EB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152990" y="3426380"/>
                  <a:ext cx="156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B4FEEED7-A86B-F2FC-45F4-32E4924134E2}"/>
                    </a:ext>
                  </a:extLst>
                </p14:cNvPr>
                <p14:cNvContentPartPr/>
                <p14:nvPr/>
              </p14:nvContentPartPr>
              <p14:xfrm>
                <a:off x="2150830" y="3309020"/>
                <a:ext cx="277920" cy="2988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B4FEEED7-A86B-F2FC-45F4-32E4924134E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144710" y="3302900"/>
                  <a:ext cx="290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25E7EFDE-2FF2-DE46-70F8-403BC96481B3}"/>
                    </a:ext>
                  </a:extLst>
                </p14:cNvPr>
                <p14:cNvContentPartPr/>
                <p14:nvPr/>
              </p14:nvContentPartPr>
              <p14:xfrm>
                <a:off x="2157310" y="3361580"/>
                <a:ext cx="5400" cy="10188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25E7EFDE-2FF2-DE46-70F8-403BC96481B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151190" y="3355460"/>
                  <a:ext cx="17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782E43AC-04CD-268F-5C4F-A07A8FB40E38}"/>
                    </a:ext>
                  </a:extLst>
                </p14:cNvPr>
                <p14:cNvContentPartPr/>
                <p14:nvPr/>
              </p14:nvContentPartPr>
              <p14:xfrm>
                <a:off x="1474750" y="3846140"/>
                <a:ext cx="78120" cy="22680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782E43AC-04CD-268F-5C4F-A07A8FB40E3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468630" y="3840020"/>
                  <a:ext cx="90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4B31B057-9D79-0147-7BED-49D900C8A7FB}"/>
                    </a:ext>
                  </a:extLst>
                </p14:cNvPr>
                <p14:cNvContentPartPr/>
                <p14:nvPr/>
              </p14:nvContentPartPr>
              <p14:xfrm>
                <a:off x="1585630" y="3902660"/>
                <a:ext cx="131040" cy="15012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4B31B057-9D79-0147-7BED-49D900C8A7F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579510" y="3896540"/>
                  <a:ext cx="143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4411EA69-828A-E8BB-F332-CDF2ABA20B4E}"/>
                    </a:ext>
                  </a:extLst>
                </p14:cNvPr>
                <p14:cNvContentPartPr/>
                <p14:nvPr/>
              </p14:nvContentPartPr>
              <p14:xfrm>
                <a:off x="1735390" y="3934700"/>
                <a:ext cx="110880" cy="11340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4411EA69-828A-E8BB-F332-CDF2ABA20B4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729270" y="3928580"/>
                  <a:ext cx="123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14410952-C5B1-98BA-C3CB-099CA82ECC8F}"/>
                    </a:ext>
                  </a:extLst>
                </p14:cNvPr>
                <p14:cNvContentPartPr/>
                <p14:nvPr/>
              </p14:nvContentPartPr>
              <p14:xfrm>
                <a:off x="1830070" y="3943700"/>
                <a:ext cx="111600" cy="18900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14410952-C5B1-98BA-C3CB-099CA82ECC8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823950" y="3937580"/>
                  <a:ext cx="123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704990D4-D264-3572-29DE-C2FB7A6890CC}"/>
                    </a:ext>
                  </a:extLst>
                </p14:cNvPr>
                <p14:cNvContentPartPr/>
                <p14:nvPr/>
              </p14:nvContentPartPr>
              <p14:xfrm>
                <a:off x="1952110" y="3935060"/>
                <a:ext cx="108000" cy="10116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704990D4-D264-3572-29DE-C2FB7A6890C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945990" y="3928940"/>
                  <a:ext cx="120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4B795467-D8C7-3D0C-7F74-85A2D6293F03}"/>
                    </a:ext>
                  </a:extLst>
                </p14:cNvPr>
                <p14:cNvContentPartPr/>
                <p14:nvPr/>
              </p14:nvContentPartPr>
              <p14:xfrm>
                <a:off x="2092510" y="3912020"/>
                <a:ext cx="150120" cy="12168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4B795467-D8C7-3D0C-7F74-85A2D6293F0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086390" y="3905900"/>
                  <a:ext cx="162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50D0A6D9-B113-3FD7-31CA-D301950667F5}"/>
                    </a:ext>
                  </a:extLst>
                </p14:cNvPr>
                <p14:cNvContentPartPr/>
                <p14:nvPr/>
              </p14:nvContentPartPr>
              <p14:xfrm>
                <a:off x="2196550" y="3926420"/>
                <a:ext cx="168480" cy="7740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50D0A6D9-B113-3FD7-31CA-D301950667F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190430" y="3920300"/>
                  <a:ext cx="180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8D1F3E6D-AF60-563A-DEB2-4E609F292F52}"/>
                    </a:ext>
                  </a:extLst>
                </p14:cNvPr>
                <p14:cNvContentPartPr/>
                <p14:nvPr/>
              </p14:nvContentPartPr>
              <p14:xfrm>
                <a:off x="2366830" y="3789260"/>
                <a:ext cx="102600" cy="28692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8D1F3E6D-AF60-563A-DEB2-4E609F292F5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360710" y="3783140"/>
                  <a:ext cx="11484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A3CBE128-8F6E-4FB4-3E78-E7479DFD7F84}"/>
              </a:ext>
            </a:extLst>
          </p:cNvPr>
          <p:cNvGrpSpPr/>
          <p:nvPr/>
        </p:nvGrpSpPr>
        <p:grpSpPr>
          <a:xfrm>
            <a:off x="631270" y="3918500"/>
            <a:ext cx="2594520" cy="1057680"/>
            <a:chOff x="631270" y="3918500"/>
            <a:chExt cx="2594520" cy="10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CD617E64-7B95-02D4-2077-4FEC10A8CB3C}"/>
                    </a:ext>
                  </a:extLst>
                </p14:cNvPr>
                <p14:cNvContentPartPr/>
                <p14:nvPr/>
              </p14:nvContentPartPr>
              <p14:xfrm>
                <a:off x="659350" y="3988700"/>
                <a:ext cx="2566440" cy="98748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CD617E64-7B95-02D4-2077-4FEC10A8CB3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3230" y="3982580"/>
                  <a:ext cx="2578680" cy="9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467609D5-0662-BE37-3A23-1FC90C3D99D4}"/>
                    </a:ext>
                  </a:extLst>
                </p14:cNvPr>
                <p14:cNvContentPartPr/>
                <p14:nvPr/>
              </p14:nvContentPartPr>
              <p14:xfrm>
                <a:off x="631270" y="3918500"/>
                <a:ext cx="220320" cy="12348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467609D5-0662-BE37-3A23-1FC90C3D99D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25150" y="3912380"/>
                  <a:ext cx="232560" cy="13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618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	4.1: Magnetics Forces</a:t>
            </a:r>
            <a:endParaRPr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349881" cy="2062278"/>
            <a:chOff x="6057275" y="-929775"/>
            <a:chExt cx="2349881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7833500" y="222975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1193FA9B-C945-D65F-5E77-983445422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09090"/>
            <a:ext cx="9144000" cy="1325319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9BEDEDCD-F9FB-1929-64E0-C0EEC2FE15B3}"/>
              </a:ext>
            </a:extLst>
          </p:cNvPr>
          <p:cNvSpPr/>
          <p:nvPr/>
        </p:nvSpPr>
        <p:spPr>
          <a:xfrm>
            <a:off x="3623733" y="2971800"/>
            <a:ext cx="1270000" cy="2626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764530-F3C8-6994-B092-E37F03D52558}"/>
                  </a:ext>
                </a:extLst>
              </p14:cNvPr>
              <p14:cNvContentPartPr/>
              <p14:nvPr/>
            </p14:nvContentPartPr>
            <p14:xfrm>
              <a:off x="1865710" y="2791700"/>
              <a:ext cx="32040" cy="1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764530-F3C8-6994-B092-E37F03D525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9590" y="2785580"/>
                <a:ext cx="442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CE0F6D-AE5A-410E-7E2B-CCDEFF50259C}"/>
                  </a:ext>
                </a:extLst>
              </p14:cNvPr>
              <p14:cNvContentPartPr/>
              <p14:nvPr/>
            </p14:nvContentPartPr>
            <p14:xfrm>
              <a:off x="1875790" y="2644820"/>
              <a:ext cx="1923480" cy="2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CE0F6D-AE5A-410E-7E2B-CCDEFF5025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69670" y="2638700"/>
                <a:ext cx="19357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482768-0A16-CB1B-5940-A56321E64724}"/>
                  </a:ext>
                </a:extLst>
              </p14:cNvPr>
              <p14:cNvContentPartPr/>
              <p14:nvPr/>
            </p14:nvContentPartPr>
            <p14:xfrm>
              <a:off x="3031030" y="2362940"/>
              <a:ext cx="200160" cy="17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482768-0A16-CB1B-5940-A56321E647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24910" y="2356820"/>
                <a:ext cx="212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70A5C2-8210-E563-6291-A6744FFEBC5B}"/>
                  </a:ext>
                </a:extLst>
              </p14:cNvPr>
              <p14:cNvContentPartPr/>
              <p14:nvPr/>
            </p14:nvContentPartPr>
            <p14:xfrm>
              <a:off x="289270" y="2818700"/>
              <a:ext cx="860400" cy="58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70A5C2-8210-E563-6291-A6744FFEBC5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3150" y="2812580"/>
                <a:ext cx="8726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2EA37B-06B5-F880-1083-19C1327B2EC1}"/>
                  </a:ext>
                </a:extLst>
              </p14:cNvPr>
              <p14:cNvContentPartPr/>
              <p14:nvPr/>
            </p14:nvContentPartPr>
            <p14:xfrm>
              <a:off x="2053630" y="2870180"/>
              <a:ext cx="850320" cy="22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2EA37B-06B5-F880-1083-19C1327B2EC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47510" y="2864060"/>
                <a:ext cx="8625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81ECC00-A3F0-2CA6-54AE-E8AEABC21DDB}"/>
                  </a:ext>
                </a:extLst>
              </p14:cNvPr>
              <p14:cNvContentPartPr/>
              <p14:nvPr/>
            </p14:nvContentPartPr>
            <p14:xfrm>
              <a:off x="3605950" y="2901860"/>
              <a:ext cx="743760" cy="3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81ECC00-A3F0-2CA6-54AE-E8AEABC21D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99830" y="2895740"/>
                <a:ext cx="75600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AD07688-33F7-70C7-F85E-590A26B3817A}"/>
              </a:ext>
            </a:extLst>
          </p:cNvPr>
          <p:cNvGrpSpPr/>
          <p:nvPr/>
        </p:nvGrpSpPr>
        <p:grpSpPr>
          <a:xfrm>
            <a:off x="3757510" y="3047660"/>
            <a:ext cx="369720" cy="215640"/>
            <a:chOff x="3757510" y="3047660"/>
            <a:chExt cx="36972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9DD728-D6CA-E013-4156-24902593410A}"/>
                    </a:ext>
                  </a:extLst>
                </p14:cNvPr>
                <p14:cNvContentPartPr/>
                <p14:nvPr/>
              </p14:nvContentPartPr>
              <p14:xfrm>
                <a:off x="3909430" y="3047660"/>
                <a:ext cx="10440" cy="150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89DD728-D6CA-E013-4156-24902593410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03310" y="3041540"/>
                  <a:ext cx="22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056F719-9284-8BEE-7288-1F21BE6A08EE}"/>
                    </a:ext>
                  </a:extLst>
                </p14:cNvPr>
                <p14:cNvContentPartPr/>
                <p14:nvPr/>
              </p14:nvContentPartPr>
              <p14:xfrm>
                <a:off x="3757510" y="3051980"/>
                <a:ext cx="199080" cy="10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056F719-9284-8BEE-7288-1F21BE6A08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51390" y="3045860"/>
                  <a:ext cx="2113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AE99925-262D-7A2E-4BE9-EE3E3D83B6A6}"/>
                    </a:ext>
                  </a:extLst>
                </p14:cNvPr>
                <p14:cNvContentPartPr/>
                <p14:nvPr/>
              </p14:nvContentPartPr>
              <p14:xfrm>
                <a:off x="3826990" y="3213260"/>
                <a:ext cx="300240" cy="50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AE99925-262D-7A2E-4BE9-EE3E3D83B6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20870" y="3207140"/>
                  <a:ext cx="3124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4DB19D-65A2-3AF9-2B2F-4730DD3D920C}"/>
              </a:ext>
            </a:extLst>
          </p:cNvPr>
          <p:cNvGrpSpPr/>
          <p:nvPr/>
        </p:nvGrpSpPr>
        <p:grpSpPr>
          <a:xfrm>
            <a:off x="4033990" y="1651580"/>
            <a:ext cx="987120" cy="541440"/>
            <a:chOff x="4033990" y="1651580"/>
            <a:chExt cx="98712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E2C559-5A0F-E249-8976-F5CE770B1D4B}"/>
                    </a:ext>
                  </a:extLst>
                </p14:cNvPr>
                <p14:cNvContentPartPr/>
                <p14:nvPr/>
              </p14:nvContentPartPr>
              <p14:xfrm>
                <a:off x="4229830" y="1651580"/>
                <a:ext cx="175680" cy="199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E2C559-5A0F-E249-8976-F5CE770B1D4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23710" y="1645460"/>
                  <a:ext cx="187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87113E-077C-9010-B1E9-B5A358B8CEFD}"/>
                    </a:ext>
                  </a:extLst>
                </p14:cNvPr>
                <p14:cNvContentPartPr/>
                <p14:nvPr/>
              </p14:nvContentPartPr>
              <p14:xfrm>
                <a:off x="4033990" y="1911140"/>
                <a:ext cx="642600" cy="4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87113E-077C-9010-B1E9-B5A358B8CEF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27870" y="1905020"/>
                  <a:ext cx="654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E6E842-8C83-BDD8-055E-32107DE87B9E}"/>
                    </a:ext>
                  </a:extLst>
                </p14:cNvPr>
                <p14:cNvContentPartPr/>
                <p14:nvPr/>
              </p14:nvContentPartPr>
              <p14:xfrm>
                <a:off x="4303270" y="2018060"/>
                <a:ext cx="231120" cy="174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E6E842-8C83-BDD8-055E-32107DE87B9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97150" y="2011940"/>
                  <a:ext cx="243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4153EF-8162-8EC2-902D-9230BD693D26}"/>
                    </a:ext>
                  </a:extLst>
                </p14:cNvPr>
                <p14:cNvContentPartPr/>
                <p14:nvPr/>
              </p14:nvContentPartPr>
              <p14:xfrm>
                <a:off x="4820950" y="1898540"/>
                <a:ext cx="133200" cy="202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4153EF-8162-8EC2-902D-9230BD693D2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14830" y="1892420"/>
                  <a:ext cx="145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C64FBD-1E92-8F55-9E13-9C8BCAB14A4E}"/>
                    </a:ext>
                  </a:extLst>
                </p14:cNvPr>
                <p14:cNvContentPartPr/>
                <p14:nvPr/>
              </p14:nvContentPartPr>
              <p14:xfrm>
                <a:off x="4875670" y="2061620"/>
                <a:ext cx="145440" cy="59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C64FBD-1E92-8F55-9E13-9C8BCAB14A4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69550" y="2055500"/>
                  <a:ext cx="15768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8477E60-7B33-A237-44C9-C320FAEA59BD}"/>
                  </a:ext>
                </a:extLst>
              </p14:cNvPr>
              <p14:cNvContentPartPr/>
              <p14:nvPr/>
            </p14:nvContentPartPr>
            <p14:xfrm>
              <a:off x="7585390" y="2748500"/>
              <a:ext cx="46080" cy="51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8477E60-7B33-A237-44C9-C320FAEA59B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79270" y="2742380"/>
                <a:ext cx="5832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3B40FD55-31DA-45FF-81EA-F0AAE345A721}"/>
              </a:ext>
            </a:extLst>
          </p:cNvPr>
          <p:cNvGrpSpPr/>
          <p:nvPr/>
        </p:nvGrpSpPr>
        <p:grpSpPr>
          <a:xfrm>
            <a:off x="899470" y="3295340"/>
            <a:ext cx="2014200" cy="482400"/>
            <a:chOff x="899470" y="3295340"/>
            <a:chExt cx="201420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E2D033F-512C-B843-1CEB-6091605DDB5E}"/>
                    </a:ext>
                  </a:extLst>
                </p14:cNvPr>
                <p14:cNvContentPartPr/>
                <p14:nvPr/>
              </p14:nvContentPartPr>
              <p14:xfrm>
                <a:off x="967510" y="3476420"/>
                <a:ext cx="31680" cy="29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E2D033F-512C-B843-1CEB-6091605DDB5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61390" y="3470300"/>
                  <a:ext cx="439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2EC74BA-FAE7-45D3-342A-2B0C7E6FCB9C}"/>
                    </a:ext>
                  </a:extLst>
                </p14:cNvPr>
                <p14:cNvContentPartPr/>
                <p14:nvPr/>
              </p14:nvContentPartPr>
              <p14:xfrm>
                <a:off x="943030" y="3465260"/>
                <a:ext cx="168480" cy="47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2EC74BA-FAE7-45D3-342A-2B0C7E6FCB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6910" y="3459140"/>
                  <a:ext cx="180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CF52684-B529-9007-E5D4-71A1B79B184B}"/>
                    </a:ext>
                  </a:extLst>
                </p14:cNvPr>
                <p14:cNvContentPartPr/>
                <p14:nvPr/>
              </p14:nvContentPartPr>
              <p14:xfrm>
                <a:off x="954190" y="3566780"/>
                <a:ext cx="159480" cy="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CF52684-B529-9007-E5D4-71A1B79B184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8070" y="3560660"/>
                  <a:ext cx="171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1170E3-B13E-0186-A932-9C884D1CD708}"/>
                    </a:ext>
                  </a:extLst>
                </p14:cNvPr>
                <p14:cNvContentPartPr/>
                <p14:nvPr/>
              </p14:nvContentPartPr>
              <p14:xfrm>
                <a:off x="1175950" y="3628700"/>
                <a:ext cx="173160" cy="13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1170E3-B13E-0186-A932-9C884D1CD7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69830" y="3622580"/>
                  <a:ext cx="185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918D00D-BDD4-862E-32C3-6F5AC305F23A}"/>
                    </a:ext>
                  </a:extLst>
                </p14:cNvPr>
                <p14:cNvContentPartPr/>
                <p14:nvPr/>
              </p14:nvContentPartPr>
              <p14:xfrm>
                <a:off x="899470" y="3331340"/>
                <a:ext cx="194400" cy="17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918D00D-BDD4-862E-32C3-6F5AC305F23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3350" y="3325220"/>
                  <a:ext cx="206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EE51CC7-07E0-3495-4CC6-9E1792BBC482}"/>
                    </a:ext>
                  </a:extLst>
                </p14:cNvPr>
                <p14:cNvContentPartPr/>
                <p14:nvPr/>
              </p14:nvContentPartPr>
              <p14:xfrm>
                <a:off x="1081630" y="3295340"/>
                <a:ext cx="88560" cy="13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EE51CC7-07E0-3495-4CC6-9E1792BBC48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5510" y="3289220"/>
                  <a:ext cx="100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250FB2-8D52-A972-94F2-ACCF046D2312}"/>
                    </a:ext>
                  </a:extLst>
                </p14:cNvPr>
                <p14:cNvContentPartPr/>
                <p14:nvPr/>
              </p14:nvContentPartPr>
              <p14:xfrm>
                <a:off x="1569790" y="3540860"/>
                <a:ext cx="116640" cy="22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250FB2-8D52-A972-94F2-ACCF046D231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63670" y="3534740"/>
                  <a:ext cx="128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E3DCF5-B0B1-7CE4-2339-3761097FF9E0}"/>
                    </a:ext>
                  </a:extLst>
                </p14:cNvPr>
                <p14:cNvContentPartPr/>
                <p14:nvPr/>
              </p14:nvContentPartPr>
              <p14:xfrm>
                <a:off x="1640350" y="3490460"/>
                <a:ext cx="11520" cy="147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E3DCF5-B0B1-7CE4-2339-3761097FF9E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34230" y="3484340"/>
                  <a:ext cx="23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1AB41D-E26F-CD5E-3346-7F060349C736}"/>
                    </a:ext>
                  </a:extLst>
                </p14:cNvPr>
                <p14:cNvContentPartPr/>
                <p14:nvPr/>
              </p14:nvContentPartPr>
              <p14:xfrm>
                <a:off x="1868230" y="3478940"/>
                <a:ext cx="27360" cy="252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1AB41D-E26F-CD5E-3346-7F060349C73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62110" y="3472820"/>
                  <a:ext cx="39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4517796-B485-B954-70E5-4390CFDDB2C4}"/>
                    </a:ext>
                  </a:extLst>
                </p14:cNvPr>
                <p14:cNvContentPartPr/>
                <p14:nvPr/>
              </p14:nvContentPartPr>
              <p14:xfrm>
                <a:off x="1809190" y="3484340"/>
                <a:ext cx="157320" cy="119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4517796-B485-B954-70E5-4390CFDDB2C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03070" y="3478220"/>
                  <a:ext cx="169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F259231-21E9-66A3-7E87-3B045FFA8A57}"/>
                    </a:ext>
                  </a:extLst>
                </p14:cNvPr>
                <p14:cNvContentPartPr/>
                <p14:nvPr/>
              </p14:nvContentPartPr>
              <p14:xfrm>
                <a:off x="2079910" y="3646700"/>
                <a:ext cx="96480" cy="131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F259231-21E9-66A3-7E87-3B045FFA8A5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73790" y="3640580"/>
                  <a:ext cx="108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1EBB35D-7625-05C1-723C-452A191ACA33}"/>
                    </a:ext>
                  </a:extLst>
                </p14:cNvPr>
                <p14:cNvContentPartPr/>
                <p14:nvPr/>
              </p14:nvContentPartPr>
              <p14:xfrm>
                <a:off x="2150830" y="3689540"/>
                <a:ext cx="91800" cy="33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1EBB35D-7625-05C1-723C-452A191ACA3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144710" y="3683420"/>
                  <a:ext cx="104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89E14C-3538-28B4-65C3-EB502C534814}"/>
                    </a:ext>
                  </a:extLst>
                </p14:cNvPr>
                <p14:cNvContentPartPr/>
                <p14:nvPr/>
              </p14:nvContentPartPr>
              <p14:xfrm>
                <a:off x="1799110" y="3354020"/>
                <a:ext cx="165240" cy="6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89E14C-3538-28B4-65C3-EB502C5348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92990" y="3347900"/>
                  <a:ext cx="1774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1ECCF1-57F0-32D1-851E-8B7EDE571FD1}"/>
                    </a:ext>
                  </a:extLst>
                </p14:cNvPr>
                <p14:cNvContentPartPr/>
                <p14:nvPr/>
              </p14:nvContentPartPr>
              <p14:xfrm>
                <a:off x="1963990" y="3321260"/>
                <a:ext cx="88920" cy="174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1ECCF1-57F0-32D1-851E-8B7EDE571FD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957870" y="3315140"/>
                  <a:ext cx="101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067B579-D5DF-A569-3C95-6403658DC667}"/>
                    </a:ext>
                  </a:extLst>
                </p14:cNvPr>
                <p14:cNvContentPartPr/>
                <p14:nvPr/>
              </p14:nvContentPartPr>
              <p14:xfrm>
                <a:off x="2445310" y="3553100"/>
                <a:ext cx="100800" cy="19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067B579-D5DF-A569-3C95-6403658DC66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39190" y="3546980"/>
                  <a:ext cx="113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1BA2ECC-8C3E-72E2-B6DD-D24D3F5AB1F2}"/>
                    </a:ext>
                  </a:extLst>
                </p14:cNvPr>
                <p14:cNvContentPartPr/>
                <p14:nvPr/>
              </p14:nvContentPartPr>
              <p14:xfrm>
                <a:off x="2449990" y="3651020"/>
                <a:ext cx="180000" cy="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1BA2ECC-8C3E-72E2-B6DD-D24D3F5AB1F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443870" y="3644900"/>
                  <a:ext cx="192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9657AF-0FA4-40A4-890F-E03FCCE96154}"/>
                    </a:ext>
                  </a:extLst>
                </p14:cNvPr>
                <p14:cNvContentPartPr/>
                <p14:nvPr/>
              </p14:nvContentPartPr>
              <p14:xfrm>
                <a:off x="2749870" y="3561020"/>
                <a:ext cx="163800" cy="147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9657AF-0FA4-40A4-890F-E03FCCE961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743750" y="3554900"/>
                  <a:ext cx="1760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0437FF2E-AF18-C34F-E96F-6CE57C69DD31}"/>
              </a:ext>
            </a:extLst>
          </p:cNvPr>
          <p:cNvGrpSpPr/>
          <p:nvPr/>
        </p:nvGrpSpPr>
        <p:grpSpPr>
          <a:xfrm>
            <a:off x="3275470" y="3514940"/>
            <a:ext cx="2877120" cy="401040"/>
            <a:chOff x="3275470" y="3514940"/>
            <a:chExt cx="287712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60" name="Ink 959">
                  <a:extLst>
                    <a:ext uri="{FF2B5EF4-FFF2-40B4-BE49-F238E27FC236}">
                      <a16:creationId xmlns:a16="http://schemas.microsoft.com/office/drawing/2014/main" id="{5383ADA0-2954-BC13-0527-77A773893FCB}"/>
                    </a:ext>
                  </a:extLst>
                </p14:cNvPr>
                <p14:cNvContentPartPr/>
                <p14:nvPr/>
              </p14:nvContentPartPr>
              <p14:xfrm>
                <a:off x="3284470" y="3632300"/>
                <a:ext cx="134280" cy="360"/>
              </p14:xfrm>
            </p:contentPart>
          </mc:Choice>
          <mc:Fallback xmlns="">
            <p:pic>
              <p:nvPicPr>
                <p:cNvPr id="960" name="Ink 959">
                  <a:extLst>
                    <a:ext uri="{FF2B5EF4-FFF2-40B4-BE49-F238E27FC236}">
                      <a16:creationId xmlns:a16="http://schemas.microsoft.com/office/drawing/2014/main" id="{5383ADA0-2954-BC13-0527-77A773893FC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78350" y="3626180"/>
                  <a:ext cx="146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61" name="Ink 960">
                  <a:extLst>
                    <a:ext uri="{FF2B5EF4-FFF2-40B4-BE49-F238E27FC236}">
                      <a16:creationId xmlns:a16="http://schemas.microsoft.com/office/drawing/2014/main" id="{4C508383-D5ED-4706-9628-48EE706176D1}"/>
                    </a:ext>
                  </a:extLst>
                </p14:cNvPr>
                <p14:cNvContentPartPr/>
                <p14:nvPr/>
              </p14:nvContentPartPr>
              <p14:xfrm>
                <a:off x="3275470" y="3676580"/>
                <a:ext cx="118440" cy="11880"/>
              </p14:xfrm>
            </p:contentPart>
          </mc:Choice>
          <mc:Fallback xmlns="">
            <p:pic>
              <p:nvPicPr>
                <p:cNvPr id="961" name="Ink 960">
                  <a:extLst>
                    <a:ext uri="{FF2B5EF4-FFF2-40B4-BE49-F238E27FC236}">
                      <a16:creationId xmlns:a16="http://schemas.microsoft.com/office/drawing/2014/main" id="{4C508383-D5ED-4706-9628-48EE706176D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269350" y="3670460"/>
                  <a:ext cx="130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62" name="Ink 961">
                  <a:extLst>
                    <a:ext uri="{FF2B5EF4-FFF2-40B4-BE49-F238E27FC236}">
                      <a16:creationId xmlns:a16="http://schemas.microsoft.com/office/drawing/2014/main" id="{D7144ADD-115F-4F7F-A1F8-D4C384F23850}"/>
                    </a:ext>
                  </a:extLst>
                </p14:cNvPr>
                <p14:cNvContentPartPr/>
                <p14:nvPr/>
              </p14:nvContentPartPr>
              <p14:xfrm>
                <a:off x="3415150" y="3572900"/>
                <a:ext cx="208440" cy="219960"/>
              </p14:xfrm>
            </p:contentPart>
          </mc:Choice>
          <mc:Fallback xmlns="">
            <p:pic>
              <p:nvPicPr>
                <p:cNvPr id="962" name="Ink 961">
                  <a:extLst>
                    <a:ext uri="{FF2B5EF4-FFF2-40B4-BE49-F238E27FC236}">
                      <a16:creationId xmlns:a16="http://schemas.microsoft.com/office/drawing/2014/main" id="{D7144ADD-115F-4F7F-A1F8-D4C384F2385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09030" y="3566780"/>
                  <a:ext cx="220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63" name="Ink 962">
                  <a:extLst>
                    <a:ext uri="{FF2B5EF4-FFF2-40B4-BE49-F238E27FC236}">
                      <a16:creationId xmlns:a16="http://schemas.microsoft.com/office/drawing/2014/main" id="{D33A3015-797A-8420-54AB-513BD5C491BF}"/>
                    </a:ext>
                  </a:extLst>
                </p14:cNvPr>
                <p14:cNvContentPartPr/>
                <p14:nvPr/>
              </p14:nvContentPartPr>
              <p14:xfrm>
                <a:off x="3835630" y="3632300"/>
                <a:ext cx="32040" cy="136080"/>
              </p14:xfrm>
            </p:contentPart>
          </mc:Choice>
          <mc:Fallback xmlns="">
            <p:pic>
              <p:nvPicPr>
                <p:cNvPr id="963" name="Ink 962">
                  <a:extLst>
                    <a:ext uri="{FF2B5EF4-FFF2-40B4-BE49-F238E27FC236}">
                      <a16:creationId xmlns:a16="http://schemas.microsoft.com/office/drawing/2014/main" id="{D33A3015-797A-8420-54AB-513BD5C491B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29510" y="3626180"/>
                  <a:ext cx="44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64" name="Ink 963">
                  <a:extLst>
                    <a:ext uri="{FF2B5EF4-FFF2-40B4-BE49-F238E27FC236}">
                      <a16:creationId xmlns:a16="http://schemas.microsoft.com/office/drawing/2014/main" id="{4904E3E9-BFB3-9BEA-F81E-ED51151840D1}"/>
                    </a:ext>
                  </a:extLst>
                </p14:cNvPr>
                <p14:cNvContentPartPr/>
                <p14:nvPr/>
              </p14:nvContentPartPr>
              <p14:xfrm>
                <a:off x="3817990" y="3580460"/>
                <a:ext cx="6120" cy="6840"/>
              </p14:xfrm>
            </p:contentPart>
          </mc:Choice>
          <mc:Fallback xmlns="">
            <p:pic>
              <p:nvPicPr>
                <p:cNvPr id="964" name="Ink 963">
                  <a:extLst>
                    <a:ext uri="{FF2B5EF4-FFF2-40B4-BE49-F238E27FC236}">
                      <a16:creationId xmlns:a16="http://schemas.microsoft.com/office/drawing/2014/main" id="{4904E3E9-BFB3-9BEA-F81E-ED51151840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811870" y="3574340"/>
                  <a:ext cx="18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AAFCCCD9-B297-8AFC-7C68-1ED23B7D1B64}"/>
                    </a:ext>
                  </a:extLst>
                </p14:cNvPr>
                <p14:cNvContentPartPr/>
                <p14:nvPr/>
              </p14:nvContentPartPr>
              <p14:xfrm>
                <a:off x="3988630" y="3514940"/>
                <a:ext cx="92880" cy="25488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AAFCCCD9-B297-8AFC-7C68-1ED23B7D1B6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82510" y="3508820"/>
                  <a:ext cx="105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407B18E4-FFA6-9D19-AB81-7299F9E03166}"/>
                    </a:ext>
                  </a:extLst>
                </p14:cNvPr>
                <p14:cNvContentPartPr/>
                <p14:nvPr/>
              </p14:nvContentPartPr>
              <p14:xfrm>
                <a:off x="4180150" y="3543740"/>
                <a:ext cx="104400" cy="22464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407B18E4-FFA6-9D19-AB81-7299F9E0316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74030" y="3537620"/>
                  <a:ext cx="116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7FD63999-54A4-DABF-9BBD-0EFDA81EED3B}"/>
                    </a:ext>
                  </a:extLst>
                </p14:cNvPr>
                <p14:cNvContentPartPr/>
                <p14:nvPr/>
              </p14:nvContentPartPr>
              <p14:xfrm>
                <a:off x="4474630" y="3608900"/>
                <a:ext cx="92880" cy="14796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7FD63999-54A4-DABF-9BBD-0EFDA81EED3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68510" y="3602780"/>
                  <a:ext cx="105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D6DFEEEA-C80A-90F7-5200-CDBFD0329E83}"/>
                    </a:ext>
                  </a:extLst>
                </p14:cNvPr>
                <p14:cNvContentPartPr/>
                <p14:nvPr/>
              </p14:nvContentPartPr>
              <p14:xfrm>
                <a:off x="4591270" y="3662180"/>
                <a:ext cx="23040" cy="9576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D6DFEEEA-C80A-90F7-5200-CDBFD0329E8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85150" y="3656060"/>
                  <a:ext cx="35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69" name="Ink 968">
                  <a:extLst>
                    <a:ext uri="{FF2B5EF4-FFF2-40B4-BE49-F238E27FC236}">
                      <a16:creationId xmlns:a16="http://schemas.microsoft.com/office/drawing/2014/main" id="{DAB5C702-3CE9-74D1-87A1-0A178EB6AE69}"/>
                    </a:ext>
                  </a:extLst>
                </p14:cNvPr>
                <p14:cNvContentPartPr/>
                <p14:nvPr/>
              </p14:nvContentPartPr>
              <p14:xfrm>
                <a:off x="4613950" y="3579740"/>
                <a:ext cx="360" cy="360"/>
              </p14:xfrm>
            </p:contentPart>
          </mc:Choice>
          <mc:Fallback xmlns="">
            <p:pic>
              <p:nvPicPr>
                <p:cNvPr id="969" name="Ink 968">
                  <a:extLst>
                    <a:ext uri="{FF2B5EF4-FFF2-40B4-BE49-F238E27FC236}">
                      <a16:creationId xmlns:a16="http://schemas.microsoft.com/office/drawing/2014/main" id="{DAB5C702-3CE9-74D1-87A1-0A178EB6AE6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607830" y="357362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F4B20780-52E3-3F83-4FEC-BD41A87DA86A}"/>
                    </a:ext>
                  </a:extLst>
                </p14:cNvPr>
                <p14:cNvContentPartPr/>
                <p14:nvPr/>
              </p14:nvContentPartPr>
              <p14:xfrm>
                <a:off x="4689550" y="3659660"/>
                <a:ext cx="121320" cy="10548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F4B20780-52E3-3F83-4FEC-BD41A87DA86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83430" y="3653540"/>
                  <a:ext cx="133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4D2E6B84-E940-A085-F931-FBB62947A9C9}"/>
                    </a:ext>
                  </a:extLst>
                </p14:cNvPr>
                <p14:cNvContentPartPr/>
                <p14:nvPr/>
              </p14:nvContentPartPr>
              <p14:xfrm>
                <a:off x="4905910" y="3576140"/>
                <a:ext cx="199440" cy="22572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4D2E6B84-E940-A085-F931-FBB62947A9C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99790" y="3570020"/>
                  <a:ext cx="211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BF4CB962-4A02-2758-3DA3-45ABBDFE59CA}"/>
                    </a:ext>
                  </a:extLst>
                </p14:cNvPr>
                <p14:cNvContentPartPr/>
                <p14:nvPr/>
              </p14:nvContentPartPr>
              <p14:xfrm>
                <a:off x="4924990" y="3693140"/>
                <a:ext cx="229680" cy="1476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BF4CB962-4A02-2758-3DA3-45ABBDFE59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918870" y="3687020"/>
                  <a:ext cx="241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38562609-42B6-01C6-9499-3893812CC717}"/>
                    </a:ext>
                  </a:extLst>
                </p14:cNvPr>
                <p14:cNvContentPartPr/>
                <p14:nvPr/>
              </p14:nvContentPartPr>
              <p14:xfrm>
                <a:off x="5327830" y="3664340"/>
                <a:ext cx="113400" cy="1008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38562609-42B6-01C6-9499-3893812CC71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21710" y="3658220"/>
                  <a:ext cx="125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74" name="Ink 973">
                  <a:extLst>
                    <a:ext uri="{FF2B5EF4-FFF2-40B4-BE49-F238E27FC236}">
                      <a16:creationId xmlns:a16="http://schemas.microsoft.com/office/drawing/2014/main" id="{39FB969D-55D8-32C7-841C-94421D9B3363}"/>
                    </a:ext>
                  </a:extLst>
                </p14:cNvPr>
                <p14:cNvContentPartPr/>
                <p14:nvPr/>
              </p14:nvContentPartPr>
              <p14:xfrm>
                <a:off x="5309830" y="3719060"/>
                <a:ext cx="114480" cy="12960"/>
              </p14:xfrm>
            </p:contentPart>
          </mc:Choice>
          <mc:Fallback xmlns="">
            <p:pic>
              <p:nvPicPr>
                <p:cNvPr id="974" name="Ink 973">
                  <a:extLst>
                    <a:ext uri="{FF2B5EF4-FFF2-40B4-BE49-F238E27FC236}">
                      <a16:creationId xmlns:a16="http://schemas.microsoft.com/office/drawing/2014/main" id="{39FB969D-55D8-32C7-841C-94421D9B336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303710" y="3712940"/>
                  <a:ext cx="126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A5AA727B-9E7E-1068-963B-0C1A38291C72}"/>
                    </a:ext>
                  </a:extLst>
                </p14:cNvPr>
                <p14:cNvContentPartPr/>
                <p14:nvPr/>
              </p14:nvContentPartPr>
              <p14:xfrm>
                <a:off x="5634910" y="3667580"/>
                <a:ext cx="263880" cy="15876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A5AA727B-9E7E-1068-963B-0C1A38291C7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628790" y="3661460"/>
                  <a:ext cx="276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C0C38D0E-7C30-61B6-8142-0960851C3771}"/>
                    </a:ext>
                  </a:extLst>
                </p14:cNvPr>
                <p14:cNvContentPartPr/>
                <p14:nvPr/>
              </p14:nvContentPartPr>
              <p14:xfrm>
                <a:off x="5904550" y="3652100"/>
                <a:ext cx="248040" cy="26388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C0C38D0E-7C30-61B6-8142-0960851C377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98430" y="3645980"/>
                  <a:ext cx="26028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1" name="Group 990">
            <a:extLst>
              <a:ext uri="{FF2B5EF4-FFF2-40B4-BE49-F238E27FC236}">
                <a16:creationId xmlns:a16="http://schemas.microsoft.com/office/drawing/2014/main" id="{67FF8BA9-1061-6BBD-D253-DB03D979D910}"/>
              </a:ext>
            </a:extLst>
          </p:cNvPr>
          <p:cNvGrpSpPr/>
          <p:nvPr/>
        </p:nvGrpSpPr>
        <p:grpSpPr>
          <a:xfrm>
            <a:off x="3280150" y="4067900"/>
            <a:ext cx="1942920" cy="389160"/>
            <a:chOff x="3280150" y="4067900"/>
            <a:chExt cx="194292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3B010B3E-3133-5202-9F31-90D9768B3B53}"/>
                    </a:ext>
                  </a:extLst>
                </p14:cNvPr>
                <p14:cNvContentPartPr/>
                <p14:nvPr/>
              </p14:nvContentPartPr>
              <p14:xfrm>
                <a:off x="3319030" y="4263740"/>
                <a:ext cx="102960" cy="1116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3B010B3E-3133-5202-9F31-90D9768B3B5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12910" y="4257620"/>
                  <a:ext cx="115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EF0480B6-41C0-CEB2-FC31-D9800D7FF170}"/>
                    </a:ext>
                  </a:extLst>
                </p14:cNvPr>
                <p14:cNvContentPartPr/>
                <p14:nvPr/>
              </p14:nvContentPartPr>
              <p14:xfrm>
                <a:off x="3280150" y="4329260"/>
                <a:ext cx="77040" cy="1908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EF0480B6-41C0-CEB2-FC31-D9800D7FF17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74030" y="4323140"/>
                  <a:ext cx="89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AD36E513-1300-EF25-2AD9-AED30A3D3D85}"/>
                    </a:ext>
                  </a:extLst>
                </p14:cNvPr>
                <p14:cNvContentPartPr/>
                <p14:nvPr/>
              </p14:nvContentPartPr>
              <p14:xfrm>
                <a:off x="3375910" y="4148900"/>
                <a:ext cx="160200" cy="28944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AD36E513-1300-EF25-2AD9-AED30A3D3D8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369790" y="4142780"/>
                  <a:ext cx="172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EEF2EC04-E3BB-4309-7B82-5F987642062A}"/>
                    </a:ext>
                  </a:extLst>
                </p14:cNvPr>
                <p14:cNvContentPartPr/>
                <p14:nvPr/>
              </p14:nvContentPartPr>
              <p14:xfrm>
                <a:off x="3724390" y="4173740"/>
                <a:ext cx="20160" cy="24516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EEF2EC04-E3BB-4309-7B82-5F987642062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18270" y="4167620"/>
                  <a:ext cx="32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DE268ED6-B0F0-E871-4E3A-1907E60E1710}"/>
                    </a:ext>
                  </a:extLst>
                </p14:cNvPr>
                <p14:cNvContentPartPr/>
                <p14:nvPr/>
              </p14:nvContentPartPr>
              <p14:xfrm>
                <a:off x="3989710" y="4282820"/>
                <a:ext cx="82080" cy="2052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DE268ED6-B0F0-E871-4E3A-1907E60E171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83590" y="4276700"/>
                  <a:ext cx="94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92C7FCE9-D4D3-B250-51B3-F7DBC2070C9E}"/>
                    </a:ext>
                  </a:extLst>
                </p14:cNvPr>
                <p14:cNvContentPartPr/>
                <p14:nvPr/>
              </p14:nvContentPartPr>
              <p14:xfrm>
                <a:off x="3923110" y="4392980"/>
                <a:ext cx="144360" cy="3168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92C7FCE9-D4D3-B250-51B3-F7DBC2070C9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16990" y="4386860"/>
                  <a:ext cx="156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1376E386-EA7B-990F-9A5D-709B16C52098}"/>
                    </a:ext>
                  </a:extLst>
                </p14:cNvPr>
                <p14:cNvContentPartPr/>
                <p14:nvPr/>
              </p14:nvContentPartPr>
              <p14:xfrm>
                <a:off x="4438630" y="4067900"/>
                <a:ext cx="233280" cy="17820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1376E386-EA7B-990F-9A5D-709B16C5209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32510" y="4061780"/>
                  <a:ext cx="245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6" name="Ink 985">
                  <a:extLst>
                    <a:ext uri="{FF2B5EF4-FFF2-40B4-BE49-F238E27FC236}">
                      <a16:creationId xmlns:a16="http://schemas.microsoft.com/office/drawing/2014/main" id="{FDDCE4B1-4782-3FE7-5EDB-79ACA62B9DF3}"/>
                    </a:ext>
                  </a:extLst>
                </p14:cNvPr>
                <p14:cNvContentPartPr/>
                <p14:nvPr/>
              </p14:nvContentPartPr>
              <p14:xfrm>
                <a:off x="4753270" y="4106780"/>
                <a:ext cx="185760" cy="201600"/>
              </p14:xfrm>
            </p:contentPart>
          </mc:Choice>
          <mc:Fallback xmlns="">
            <p:pic>
              <p:nvPicPr>
                <p:cNvPr id="986" name="Ink 985">
                  <a:extLst>
                    <a:ext uri="{FF2B5EF4-FFF2-40B4-BE49-F238E27FC236}">
                      <a16:creationId xmlns:a16="http://schemas.microsoft.com/office/drawing/2014/main" id="{FDDCE4B1-4782-3FE7-5EDB-79ACA62B9DF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47150" y="4100660"/>
                  <a:ext cx="198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7FAE0F5F-E832-6490-A0AC-C99DC8C4D9C4}"/>
                    </a:ext>
                  </a:extLst>
                </p14:cNvPr>
                <p14:cNvContentPartPr/>
                <p14:nvPr/>
              </p14:nvContentPartPr>
              <p14:xfrm>
                <a:off x="4279870" y="4404500"/>
                <a:ext cx="943200" cy="5256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7FAE0F5F-E832-6490-A0AC-C99DC8C4D9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273750" y="4398380"/>
                  <a:ext cx="95544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0" name="Group 989">
            <a:extLst>
              <a:ext uri="{FF2B5EF4-FFF2-40B4-BE49-F238E27FC236}">
                <a16:creationId xmlns:a16="http://schemas.microsoft.com/office/drawing/2014/main" id="{337E0232-799C-EEE2-95D5-984ECC0B7A8F}"/>
              </a:ext>
            </a:extLst>
          </p:cNvPr>
          <p:cNvGrpSpPr/>
          <p:nvPr/>
        </p:nvGrpSpPr>
        <p:grpSpPr>
          <a:xfrm>
            <a:off x="4482910" y="4592060"/>
            <a:ext cx="389160" cy="219960"/>
            <a:chOff x="4482910" y="4592060"/>
            <a:chExt cx="38916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7D0363FA-9FD8-745D-8D4D-D0535ADBA8AD}"/>
                    </a:ext>
                  </a:extLst>
                </p14:cNvPr>
                <p14:cNvContentPartPr/>
                <p14:nvPr/>
              </p14:nvContentPartPr>
              <p14:xfrm>
                <a:off x="4482910" y="4601780"/>
                <a:ext cx="210240" cy="17748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7D0363FA-9FD8-745D-8D4D-D0535ADBA8A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76790" y="4595660"/>
                  <a:ext cx="222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92441A3A-F3F3-043C-E3B0-4152E31CF07F}"/>
                    </a:ext>
                  </a:extLst>
                </p14:cNvPr>
                <p14:cNvContentPartPr/>
                <p14:nvPr/>
              </p14:nvContentPartPr>
              <p14:xfrm>
                <a:off x="4719430" y="4592060"/>
                <a:ext cx="152640" cy="21996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92441A3A-F3F3-043C-E3B0-4152E31CF07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13310" y="4585940"/>
                  <a:ext cx="16488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5" name="Group 1004">
            <a:extLst>
              <a:ext uri="{FF2B5EF4-FFF2-40B4-BE49-F238E27FC236}">
                <a16:creationId xmlns:a16="http://schemas.microsoft.com/office/drawing/2014/main" id="{0753DA18-683E-0C7E-BC5C-ECBADB44EE3C}"/>
              </a:ext>
            </a:extLst>
          </p:cNvPr>
          <p:cNvGrpSpPr/>
          <p:nvPr/>
        </p:nvGrpSpPr>
        <p:grpSpPr>
          <a:xfrm>
            <a:off x="7517350" y="2328740"/>
            <a:ext cx="1223640" cy="1501920"/>
            <a:chOff x="7517350" y="2328740"/>
            <a:chExt cx="1223640" cy="15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ABEC9ED-B56B-7656-B59B-AF705D8718DC}"/>
                    </a:ext>
                  </a:extLst>
                </p14:cNvPr>
                <p14:cNvContentPartPr/>
                <p14:nvPr/>
              </p14:nvContentPartPr>
              <p14:xfrm>
                <a:off x="8118550" y="3671180"/>
                <a:ext cx="101160" cy="159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ABEC9ED-B56B-7656-B59B-AF705D8718D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12430" y="3665060"/>
                  <a:ext cx="1134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273757-F57E-ACE3-60DA-CFB25EB2C4B6}"/>
                    </a:ext>
                  </a:extLst>
                </p14:cNvPr>
                <p14:cNvContentPartPr/>
                <p14:nvPr/>
              </p14:nvContentPartPr>
              <p14:xfrm>
                <a:off x="8189470" y="3743540"/>
                <a:ext cx="93960" cy="1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273757-F57E-ACE3-60DA-CFB25EB2C4B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183350" y="3737420"/>
                  <a:ext cx="106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C060EA7-183B-81EF-72B2-817C47DC69E3}"/>
                    </a:ext>
                  </a:extLst>
                </p14:cNvPr>
                <p14:cNvContentPartPr/>
                <p14:nvPr/>
              </p14:nvContentPartPr>
              <p14:xfrm>
                <a:off x="7613110" y="2762540"/>
                <a:ext cx="55440" cy="777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C060EA7-183B-81EF-72B2-817C47DC69E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06990" y="2756420"/>
                  <a:ext cx="6768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88A6E36-49A2-71D1-1AD0-2AF66DA8CEE4}"/>
                    </a:ext>
                  </a:extLst>
                </p14:cNvPr>
                <p14:cNvContentPartPr/>
                <p14:nvPr/>
              </p14:nvContentPartPr>
              <p14:xfrm>
                <a:off x="7550110" y="3479300"/>
                <a:ext cx="219960" cy="146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88A6E36-49A2-71D1-1AD0-2AF66DA8CEE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43990" y="3473180"/>
                  <a:ext cx="232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7C6D63-435A-BD82-C92F-42F3E6D29C0C}"/>
                    </a:ext>
                  </a:extLst>
                </p14:cNvPr>
                <p14:cNvContentPartPr/>
                <p14:nvPr/>
              </p14:nvContentPartPr>
              <p14:xfrm>
                <a:off x="7873030" y="3471740"/>
                <a:ext cx="14400" cy="18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7C6D63-435A-BD82-C92F-42F3E6D29C0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866910" y="3465620"/>
                  <a:ext cx="26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309414-83A1-53D3-5397-CC10BE3EF6A1}"/>
                    </a:ext>
                  </a:extLst>
                </p14:cNvPr>
                <p14:cNvContentPartPr/>
                <p14:nvPr/>
              </p14:nvContentPartPr>
              <p14:xfrm>
                <a:off x="7841350" y="3459140"/>
                <a:ext cx="161280" cy="4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309414-83A1-53D3-5397-CC10BE3EF6A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35230" y="3453020"/>
                  <a:ext cx="17352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D86D4B-C7AD-8665-1216-C6DA5202108B}"/>
                    </a:ext>
                  </a:extLst>
                </p14:cNvPr>
                <p14:cNvContentPartPr/>
                <p14:nvPr/>
              </p14:nvContentPartPr>
              <p14:xfrm>
                <a:off x="7848910" y="3546980"/>
                <a:ext cx="175320" cy="1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D86D4B-C7AD-8665-1216-C6DA5202108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42790" y="3540860"/>
                  <a:ext cx="18756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EF1A6C-D983-53F2-6E3E-06C508991310}"/>
                    </a:ext>
                  </a:extLst>
                </p14:cNvPr>
                <p14:cNvContentPartPr/>
                <p14:nvPr/>
              </p14:nvContentPartPr>
              <p14:xfrm>
                <a:off x="7819750" y="3349340"/>
                <a:ext cx="181440" cy="33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EF1A6C-D983-53F2-6E3E-06C50899131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13630" y="3343220"/>
                  <a:ext cx="193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FFA8E8-4499-4FE3-7392-36C49A128A61}"/>
                    </a:ext>
                  </a:extLst>
                </p14:cNvPr>
                <p14:cNvContentPartPr/>
                <p14:nvPr/>
              </p14:nvContentPartPr>
              <p14:xfrm>
                <a:off x="7984990" y="3320180"/>
                <a:ext cx="49320" cy="97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FFA8E8-4499-4FE3-7392-36C49A128A6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978870" y="3314060"/>
                  <a:ext cx="61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C743F86-C868-2ADF-CEE0-1762A5CA7525}"/>
                    </a:ext>
                  </a:extLst>
                </p14:cNvPr>
                <p14:cNvContentPartPr/>
                <p14:nvPr/>
              </p14:nvContentPartPr>
              <p14:xfrm>
                <a:off x="7576390" y="2422340"/>
                <a:ext cx="39240" cy="330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C743F86-C868-2ADF-CEE0-1762A5CA752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70270" y="2416220"/>
                  <a:ext cx="514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37EA34-AB47-7051-80F7-5DAA4EC99B21}"/>
                    </a:ext>
                  </a:extLst>
                </p14:cNvPr>
                <p14:cNvContentPartPr/>
                <p14:nvPr/>
              </p14:nvContentPartPr>
              <p14:xfrm>
                <a:off x="7517350" y="2415140"/>
                <a:ext cx="189360" cy="47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37EA34-AB47-7051-80F7-5DAA4EC99B2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11230" y="2409020"/>
                  <a:ext cx="201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5EBA92D-A0EA-C773-AEA3-5BBFD7BEDA6C}"/>
                    </a:ext>
                  </a:extLst>
                </p14:cNvPr>
                <p14:cNvContentPartPr/>
                <p14:nvPr/>
              </p14:nvContentPartPr>
              <p14:xfrm>
                <a:off x="7903990" y="2466980"/>
                <a:ext cx="18000" cy="140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5EBA92D-A0EA-C773-AEA3-5BBFD7BEDA6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897870" y="2460860"/>
                  <a:ext cx="30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4587AFC-A778-7469-A47F-CC0D1C27F474}"/>
                    </a:ext>
                  </a:extLst>
                </p14:cNvPr>
                <p14:cNvContentPartPr/>
                <p14:nvPr/>
              </p14:nvContentPartPr>
              <p14:xfrm>
                <a:off x="7896070" y="2443940"/>
                <a:ext cx="97560" cy="4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4587AFC-A778-7469-A47F-CC0D1C27F47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889950" y="2437820"/>
                  <a:ext cx="1098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209D20-C9BC-0C4C-8551-F20C668D08D2}"/>
                    </a:ext>
                  </a:extLst>
                </p14:cNvPr>
                <p14:cNvContentPartPr/>
                <p14:nvPr/>
              </p14:nvContentPartPr>
              <p14:xfrm>
                <a:off x="7906150" y="2503340"/>
                <a:ext cx="96480" cy="8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209D20-C9BC-0C4C-8551-F20C668D08D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900030" y="2497220"/>
                  <a:ext cx="108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A28F36-DA64-2080-71F4-54221401917C}"/>
                    </a:ext>
                  </a:extLst>
                </p14:cNvPr>
                <p14:cNvContentPartPr/>
                <p14:nvPr/>
              </p14:nvContentPartPr>
              <p14:xfrm>
                <a:off x="7888150" y="2328740"/>
                <a:ext cx="191160" cy="69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A28F36-DA64-2080-71F4-54221401917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882030" y="2322620"/>
                  <a:ext cx="203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B13179-7882-3E15-F585-DF7C421A5C4C}"/>
                    </a:ext>
                  </a:extLst>
                </p14:cNvPr>
                <p14:cNvContentPartPr/>
                <p14:nvPr/>
              </p14:nvContentPartPr>
              <p14:xfrm>
                <a:off x="8047630" y="2464460"/>
                <a:ext cx="113760" cy="125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B13179-7882-3E15-F585-DF7C421A5C4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41510" y="2458340"/>
                  <a:ext cx="126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92" name="Ink 991">
                  <a:extLst>
                    <a:ext uri="{FF2B5EF4-FFF2-40B4-BE49-F238E27FC236}">
                      <a16:creationId xmlns:a16="http://schemas.microsoft.com/office/drawing/2014/main" id="{4CED9ADA-C241-E889-8452-D56F9397A834}"/>
                    </a:ext>
                  </a:extLst>
                </p14:cNvPr>
                <p14:cNvContentPartPr/>
                <p14:nvPr/>
              </p14:nvContentPartPr>
              <p14:xfrm>
                <a:off x="8392510" y="2820500"/>
                <a:ext cx="90720" cy="37080"/>
              </p14:xfrm>
            </p:contentPart>
          </mc:Choice>
          <mc:Fallback xmlns="">
            <p:pic>
              <p:nvPicPr>
                <p:cNvPr id="992" name="Ink 991">
                  <a:extLst>
                    <a:ext uri="{FF2B5EF4-FFF2-40B4-BE49-F238E27FC236}">
                      <a16:creationId xmlns:a16="http://schemas.microsoft.com/office/drawing/2014/main" id="{4CED9ADA-C241-E889-8452-D56F9397A83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386390" y="2814380"/>
                  <a:ext cx="102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15707E36-DDDE-9208-FB54-AEF5773B232D}"/>
                    </a:ext>
                  </a:extLst>
                </p14:cNvPr>
                <p14:cNvContentPartPr/>
                <p14:nvPr/>
              </p14:nvContentPartPr>
              <p14:xfrm>
                <a:off x="7831990" y="2767940"/>
                <a:ext cx="687960" cy="2844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15707E36-DDDE-9208-FB54-AEF5773B232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25870" y="2761820"/>
                  <a:ext cx="700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85F925A4-1CB6-BB59-6BFD-F66DED1E1C4E}"/>
                    </a:ext>
                  </a:extLst>
                </p14:cNvPr>
                <p14:cNvContentPartPr/>
                <p14:nvPr/>
              </p14:nvContentPartPr>
              <p14:xfrm>
                <a:off x="8467390" y="2648780"/>
                <a:ext cx="157320" cy="27072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85F925A4-1CB6-BB59-6BFD-F66DED1E1C4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461270" y="2642660"/>
                  <a:ext cx="169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6" name="Ink 995">
                  <a:extLst>
                    <a:ext uri="{FF2B5EF4-FFF2-40B4-BE49-F238E27FC236}">
                      <a16:creationId xmlns:a16="http://schemas.microsoft.com/office/drawing/2014/main" id="{7D164A05-2D7F-F1ED-F187-11406F1082BB}"/>
                    </a:ext>
                  </a:extLst>
                </p14:cNvPr>
                <p14:cNvContentPartPr/>
                <p14:nvPr/>
              </p14:nvContentPartPr>
              <p14:xfrm>
                <a:off x="8513830" y="3053060"/>
                <a:ext cx="4320" cy="187560"/>
              </p14:xfrm>
            </p:contentPart>
          </mc:Choice>
          <mc:Fallback xmlns="">
            <p:pic>
              <p:nvPicPr>
                <p:cNvPr id="996" name="Ink 995">
                  <a:extLst>
                    <a:ext uri="{FF2B5EF4-FFF2-40B4-BE49-F238E27FC236}">
                      <a16:creationId xmlns:a16="http://schemas.microsoft.com/office/drawing/2014/main" id="{7D164A05-2D7F-F1ED-F187-11406F1082B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507710" y="3046940"/>
                  <a:ext cx="16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2A3122AF-9BE4-CCDB-A4D6-4B55DCD522F1}"/>
                    </a:ext>
                  </a:extLst>
                </p14:cNvPr>
                <p14:cNvContentPartPr/>
                <p14:nvPr/>
              </p14:nvContentPartPr>
              <p14:xfrm>
                <a:off x="8527510" y="3014540"/>
                <a:ext cx="25200" cy="1800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2A3122AF-9BE4-CCDB-A4D6-4B55DCD522F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21390" y="3008420"/>
                  <a:ext cx="37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1BE7AD44-32A6-7277-41D2-224C92BB3A85}"/>
                    </a:ext>
                  </a:extLst>
                </p14:cNvPr>
                <p14:cNvContentPartPr/>
                <p14:nvPr/>
              </p14:nvContentPartPr>
              <p14:xfrm>
                <a:off x="8465950" y="2933540"/>
                <a:ext cx="184320" cy="900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1BE7AD44-32A6-7277-41D2-224C92BB3A8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459830" y="2927420"/>
                  <a:ext cx="196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857D1F92-9762-DFBD-F6D5-A7B1239734C9}"/>
                    </a:ext>
                  </a:extLst>
                </p14:cNvPr>
                <p14:cNvContentPartPr/>
                <p14:nvPr/>
              </p14:nvContentPartPr>
              <p14:xfrm>
                <a:off x="8636950" y="2861180"/>
                <a:ext cx="104040" cy="17064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857D1F92-9762-DFBD-F6D5-A7B1239734C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630830" y="2855060"/>
                  <a:ext cx="116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01" name="Ink 1000">
                  <a:extLst>
                    <a:ext uri="{FF2B5EF4-FFF2-40B4-BE49-F238E27FC236}">
                      <a16:creationId xmlns:a16="http://schemas.microsoft.com/office/drawing/2014/main" id="{89629B9D-63AE-5B7E-3421-6FE3F45966D8}"/>
                    </a:ext>
                  </a:extLst>
                </p14:cNvPr>
                <p14:cNvContentPartPr/>
                <p14:nvPr/>
              </p14:nvContentPartPr>
              <p14:xfrm>
                <a:off x="7914430" y="2788100"/>
                <a:ext cx="686520" cy="17640"/>
              </p14:xfrm>
            </p:contentPart>
          </mc:Choice>
          <mc:Fallback xmlns="">
            <p:pic>
              <p:nvPicPr>
                <p:cNvPr id="1001" name="Ink 1000">
                  <a:extLst>
                    <a:ext uri="{FF2B5EF4-FFF2-40B4-BE49-F238E27FC236}">
                      <a16:creationId xmlns:a16="http://schemas.microsoft.com/office/drawing/2014/main" id="{89629B9D-63AE-5B7E-3421-6FE3F45966D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08310" y="2781980"/>
                  <a:ext cx="698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286BE4CB-5D17-FB4F-93E5-F194ED38709D}"/>
                    </a:ext>
                  </a:extLst>
                </p14:cNvPr>
                <p14:cNvContentPartPr/>
                <p14:nvPr/>
              </p14:nvContentPartPr>
              <p14:xfrm>
                <a:off x="8458030" y="2625380"/>
                <a:ext cx="177120" cy="19404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286BE4CB-5D17-FB4F-93E5-F194ED38709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451910" y="2619260"/>
                  <a:ext cx="189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C137C793-086A-0298-8A20-A8551B14C6C0}"/>
                    </a:ext>
                  </a:extLst>
                </p14:cNvPr>
                <p14:cNvContentPartPr/>
                <p14:nvPr/>
              </p14:nvContentPartPr>
              <p14:xfrm>
                <a:off x="8433190" y="2777300"/>
                <a:ext cx="192960" cy="17640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C137C793-086A-0298-8A20-A8551B14C6C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427070" y="2771180"/>
                  <a:ext cx="205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219182E5-71DB-8C1F-6AF7-05AAAE04969E}"/>
                    </a:ext>
                  </a:extLst>
                </p14:cNvPr>
                <p14:cNvContentPartPr/>
                <p14:nvPr/>
              </p14:nvContentPartPr>
              <p14:xfrm>
                <a:off x="8439310" y="2821580"/>
                <a:ext cx="107640" cy="10944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219182E5-71DB-8C1F-6AF7-05AAAE04969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433190" y="2815460"/>
                  <a:ext cx="119880" cy="12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500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	4.1: Magnetics Forces</a:t>
            </a:r>
            <a:endParaRPr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349881" cy="2062278"/>
            <a:chOff x="6057275" y="-929775"/>
            <a:chExt cx="2349881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342397" y="-612131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7833500" y="222975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36FB6DBE-756A-FB78-E55F-6E7C8A7C6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20" y="1661985"/>
            <a:ext cx="9030960" cy="18195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0F17DD-57F0-7F8F-E099-ADC273BBD3A4}"/>
                  </a:ext>
                </a:extLst>
              </p14:cNvPr>
              <p14:cNvContentPartPr/>
              <p14:nvPr/>
            </p14:nvContentPartPr>
            <p14:xfrm>
              <a:off x="3761470" y="2018060"/>
              <a:ext cx="698400" cy="4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0F17DD-57F0-7F8F-E099-ADC273BBD3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5350" y="2011940"/>
                <a:ext cx="7106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A60429-38B6-0063-61B9-236A56B5AAF0}"/>
                  </a:ext>
                </a:extLst>
              </p14:cNvPr>
              <p14:cNvContentPartPr/>
              <p14:nvPr/>
            </p14:nvContentPartPr>
            <p14:xfrm>
              <a:off x="234190" y="2555900"/>
              <a:ext cx="406440" cy="3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A60429-38B6-0063-61B9-236A56B5AA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070" y="2549780"/>
                <a:ext cx="4186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D9F7D6-48E7-825E-691F-AFED7B411295}"/>
                  </a:ext>
                </a:extLst>
              </p14:cNvPr>
              <p14:cNvContentPartPr/>
              <p14:nvPr/>
            </p14:nvContentPartPr>
            <p14:xfrm>
              <a:off x="5672710" y="2376620"/>
              <a:ext cx="1527480" cy="56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D9F7D6-48E7-825E-691F-AFED7B4112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66590" y="2370500"/>
                <a:ext cx="153972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2C0BFDF-F939-3507-5A7E-F96BDE73874D}"/>
              </a:ext>
            </a:extLst>
          </p:cNvPr>
          <p:cNvGrpSpPr/>
          <p:nvPr/>
        </p:nvGrpSpPr>
        <p:grpSpPr>
          <a:xfrm>
            <a:off x="2621350" y="2363300"/>
            <a:ext cx="2036520" cy="309960"/>
            <a:chOff x="2621350" y="2363300"/>
            <a:chExt cx="203652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AB2111E-D450-8673-A549-FF2460CE0B91}"/>
                    </a:ext>
                  </a:extLst>
                </p14:cNvPr>
                <p14:cNvContentPartPr/>
                <p14:nvPr/>
              </p14:nvContentPartPr>
              <p14:xfrm>
                <a:off x="3523510" y="2626820"/>
                <a:ext cx="1134360" cy="4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AB2111E-D450-8673-A549-FF2460CE0B9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17390" y="2620700"/>
                  <a:ext cx="1146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8A01E5-BAB8-5839-E1B7-73F78ACA1F6D}"/>
                    </a:ext>
                  </a:extLst>
                </p14:cNvPr>
                <p14:cNvContentPartPr/>
                <p14:nvPr/>
              </p14:nvContentPartPr>
              <p14:xfrm>
                <a:off x="3447550" y="2363300"/>
                <a:ext cx="14724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8A01E5-BAB8-5839-E1B7-73F78ACA1F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1430" y="2357180"/>
                  <a:ext cx="159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7F0E30-6950-045F-B626-AC6F46862A71}"/>
                    </a:ext>
                  </a:extLst>
                </p14:cNvPr>
                <p14:cNvContentPartPr/>
                <p14:nvPr/>
              </p14:nvContentPartPr>
              <p14:xfrm>
                <a:off x="2621350" y="2608100"/>
                <a:ext cx="622800" cy="1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7F0E30-6950-045F-B626-AC6F46862A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15230" y="2601980"/>
                  <a:ext cx="63504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B0055A4-29F9-62F6-497C-3331D83BFBD8}"/>
                  </a:ext>
                </a:extLst>
              </p14:cNvPr>
              <p14:cNvContentPartPr/>
              <p14:nvPr/>
            </p14:nvContentPartPr>
            <p14:xfrm>
              <a:off x="5053510" y="2351060"/>
              <a:ext cx="156240" cy="55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B0055A4-29F9-62F6-497C-3331D83BFBD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47390" y="2344940"/>
                <a:ext cx="1684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9F30BF-2FEE-0648-3871-B1654221D15C}"/>
                  </a:ext>
                </a:extLst>
              </p14:cNvPr>
              <p14:cNvContentPartPr/>
              <p14:nvPr/>
            </p14:nvContentPartPr>
            <p14:xfrm>
              <a:off x="4945150" y="2622860"/>
              <a:ext cx="1017000" cy="14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9F30BF-2FEE-0648-3871-B1654221D1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39030" y="2616740"/>
                <a:ext cx="102924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1F9AEFD-4EBB-51F4-A419-BB0684B3CAD3}"/>
              </a:ext>
            </a:extLst>
          </p:cNvPr>
          <p:cNvGrpSpPr/>
          <p:nvPr/>
        </p:nvGrpSpPr>
        <p:grpSpPr>
          <a:xfrm>
            <a:off x="1378270" y="2878820"/>
            <a:ext cx="2815920" cy="75960"/>
            <a:chOff x="1378270" y="2878820"/>
            <a:chExt cx="2815920" cy="7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9426DC-4C46-321F-E98D-F8D67ECAAC7B}"/>
                    </a:ext>
                  </a:extLst>
                </p14:cNvPr>
                <p14:cNvContentPartPr/>
                <p14:nvPr/>
              </p14:nvContentPartPr>
              <p14:xfrm>
                <a:off x="1378270" y="2878820"/>
                <a:ext cx="1119960" cy="29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9426DC-4C46-321F-E98D-F8D67ECAAC7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72150" y="2872700"/>
                  <a:ext cx="1132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202E660-BB3B-587D-0570-25B56D895F0A}"/>
                    </a:ext>
                  </a:extLst>
                </p14:cNvPr>
                <p14:cNvContentPartPr/>
                <p14:nvPr/>
              </p14:nvContentPartPr>
              <p14:xfrm>
                <a:off x="2634670" y="2925260"/>
                <a:ext cx="1559520" cy="2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02E660-BB3B-587D-0570-25B56D895F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28550" y="2919140"/>
                  <a:ext cx="15717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F06A4C-DAE7-7885-DF25-A2942C5564EF}"/>
              </a:ext>
            </a:extLst>
          </p:cNvPr>
          <p:cNvGrpSpPr/>
          <p:nvPr/>
        </p:nvGrpSpPr>
        <p:grpSpPr>
          <a:xfrm>
            <a:off x="2067670" y="3212900"/>
            <a:ext cx="4883400" cy="246600"/>
            <a:chOff x="2067670" y="3212900"/>
            <a:chExt cx="488340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CED27D1-BBFB-CFDD-7017-341F6A3ADEAC}"/>
                    </a:ext>
                  </a:extLst>
                </p14:cNvPr>
                <p14:cNvContentPartPr/>
                <p14:nvPr/>
              </p14:nvContentPartPr>
              <p14:xfrm>
                <a:off x="2067670" y="3212900"/>
                <a:ext cx="901080" cy="5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CED27D1-BBFB-CFDD-7017-341F6A3ADEA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61550" y="3206780"/>
                  <a:ext cx="913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C8447F6-122A-2FAB-CB64-F18F7A8D8517}"/>
                    </a:ext>
                  </a:extLst>
                </p14:cNvPr>
                <p14:cNvContentPartPr/>
                <p14:nvPr/>
              </p14:nvContentPartPr>
              <p14:xfrm>
                <a:off x="3635830" y="3246380"/>
                <a:ext cx="3315240" cy="213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C8447F6-122A-2FAB-CB64-F18F7A8D851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29710" y="3240260"/>
                  <a:ext cx="332748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9130EB-AECE-2F2C-7CE5-C1C55117CF50}"/>
              </a:ext>
            </a:extLst>
          </p:cNvPr>
          <p:cNvGrpSpPr/>
          <p:nvPr/>
        </p:nvGrpSpPr>
        <p:grpSpPr>
          <a:xfrm>
            <a:off x="2419750" y="1109060"/>
            <a:ext cx="1085040" cy="490320"/>
            <a:chOff x="2419750" y="1109060"/>
            <a:chExt cx="108504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90BDA8-061E-F651-3A2F-6C001B115257}"/>
                    </a:ext>
                  </a:extLst>
                </p14:cNvPr>
                <p14:cNvContentPartPr/>
                <p14:nvPr/>
              </p14:nvContentPartPr>
              <p14:xfrm>
                <a:off x="2482030" y="1299140"/>
                <a:ext cx="45720" cy="210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90BDA8-061E-F651-3A2F-6C001B11525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75910" y="1293020"/>
                  <a:ext cx="57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7A6E31-D91B-C9ED-9D8F-4C473E638B9D}"/>
                    </a:ext>
                  </a:extLst>
                </p14:cNvPr>
                <p14:cNvContentPartPr/>
                <p14:nvPr/>
              </p14:nvContentPartPr>
              <p14:xfrm>
                <a:off x="2419750" y="1239740"/>
                <a:ext cx="245160" cy="86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7A6E31-D91B-C9ED-9D8F-4C473E638B9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13630" y="1233620"/>
                  <a:ext cx="257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69CA65-B4A7-1877-F88D-90AB2D8540BC}"/>
                    </a:ext>
                  </a:extLst>
                </p14:cNvPr>
                <p14:cNvContentPartPr/>
                <p14:nvPr/>
              </p14:nvContentPartPr>
              <p14:xfrm>
                <a:off x="2565550" y="1349540"/>
                <a:ext cx="139680" cy="3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69CA65-B4A7-1877-F88D-90AB2D8540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559430" y="1343420"/>
                  <a:ext cx="151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23F45D-E422-5225-54E7-FF3DA65FB767}"/>
                    </a:ext>
                  </a:extLst>
                </p14:cNvPr>
                <p14:cNvContentPartPr/>
                <p14:nvPr/>
              </p14:nvContentPartPr>
              <p14:xfrm>
                <a:off x="2860030" y="1415060"/>
                <a:ext cx="63000" cy="1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23F45D-E422-5225-54E7-FF3DA65FB7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53910" y="1408940"/>
                  <a:ext cx="7524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8ABD3F8-E90C-8843-96D3-642A6DE182E9}"/>
                    </a:ext>
                  </a:extLst>
                </p14:cNvPr>
                <p14:cNvContentPartPr/>
                <p14:nvPr/>
              </p14:nvContentPartPr>
              <p14:xfrm>
                <a:off x="2824750" y="1475540"/>
                <a:ext cx="122760" cy="14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8ABD3F8-E90C-8843-96D3-642A6DE182E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18630" y="1469420"/>
                  <a:ext cx="135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AF6816-5F65-F6CB-B0B4-BEB9BFF6218F}"/>
                    </a:ext>
                  </a:extLst>
                </p14:cNvPr>
                <p14:cNvContentPartPr/>
                <p14:nvPr/>
              </p14:nvContentPartPr>
              <p14:xfrm>
                <a:off x="3090070" y="1317860"/>
                <a:ext cx="23040" cy="183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AF6816-5F65-F6CB-B0B4-BEB9BFF6218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83950" y="1311740"/>
                  <a:ext cx="35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31A90B3-8B02-8DE8-625F-37624C8F8C1D}"/>
                    </a:ext>
                  </a:extLst>
                </p14:cNvPr>
                <p14:cNvContentPartPr/>
                <p14:nvPr/>
              </p14:nvContentPartPr>
              <p14:xfrm>
                <a:off x="3070270" y="1282940"/>
                <a:ext cx="146520" cy="10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31A90B3-8B02-8DE8-625F-37624C8F8C1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64150" y="1276820"/>
                  <a:ext cx="158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E1C0D6-4F44-3A39-C44B-A30163043254}"/>
                    </a:ext>
                  </a:extLst>
                </p14:cNvPr>
                <p14:cNvContentPartPr/>
                <p14:nvPr/>
              </p14:nvContentPartPr>
              <p14:xfrm>
                <a:off x="3081430" y="1375460"/>
                <a:ext cx="138600" cy="21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E1C0D6-4F44-3A39-C44B-A3016304325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75310" y="1369340"/>
                  <a:ext cx="150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80371D9-95C9-CC42-B330-CD317AEA0879}"/>
                    </a:ext>
                  </a:extLst>
                </p14:cNvPr>
                <p14:cNvContentPartPr/>
                <p14:nvPr/>
              </p14:nvContentPartPr>
              <p14:xfrm>
                <a:off x="3096550" y="1483460"/>
                <a:ext cx="142560" cy="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80371D9-95C9-CC42-B330-CD317AEA08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090430" y="1477340"/>
                  <a:ext cx="154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9A2373-5BE4-B8E9-47A8-DFCB2EA219FE}"/>
                    </a:ext>
                  </a:extLst>
                </p14:cNvPr>
                <p14:cNvContentPartPr/>
                <p14:nvPr/>
              </p14:nvContentPartPr>
              <p14:xfrm>
                <a:off x="3354310" y="1353860"/>
                <a:ext cx="141120" cy="127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9A2373-5BE4-B8E9-47A8-DFCB2EA219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48190" y="1347740"/>
                  <a:ext cx="153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884EC1B-10F9-595E-0EA6-B3119A01644D}"/>
                    </a:ext>
                  </a:extLst>
                </p14:cNvPr>
                <p14:cNvContentPartPr/>
                <p14:nvPr/>
              </p14:nvContentPartPr>
              <p14:xfrm>
                <a:off x="2425150" y="1164500"/>
                <a:ext cx="174600" cy="2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884EC1B-10F9-595E-0EA6-B3119A01644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19030" y="1158380"/>
                  <a:ext cx="186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990759-4737-4040-EEF3-13C58D3486B8}"/>
                    </a:ext>
                  </a:extLst>
                </p14:cNvPr>
                <p14:cNvContentPartPr/>
                <p14:nvPr/>
              </p14:nvContentPartPr>
              <p14:xfrm>
                <a:off x="2556550" y="1123460"/>
                <a:ext cx="83520" cy="86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990759-4737-4040-EEF3-13C58D3486B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50430" y="1117340"/>
                  <a:ext cx="95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D5E03E-3F51-B894-397E-22E93834274E}"/>
                    </a:ext>
                  </a:extLst>
                </p14:cNvPr>
                <p14:cNvContentPartPr/>
                <p14:nvPr/>
              </p14:nvContentPartPr>
              <p14:xfrm>
                <a:off x="3070270" y="1144340"/>
                <a:ext cx="177480" cy="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D5E03E-3F51-B894-397E-22E93834274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64150" y="1138220"/>
                  <a:ext cx="18972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CB04BD-7395-8434-61D5-F3F353247AF7}"/>
                    </a:ext>
                  </a:extLst>
                </p14:cNvPr>
                <p14:cNvContentPartPr/>
                <p14:nvPr/>
              </p14:nvContentPartPr>
              <p14:xfrm>
                <a:off x="3217510" y="1109060"/>
                <a:ext cx="88920" cy="88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CB04BD-7395-8434-61D5-F3F353247A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11390" y="1102940"/>
                  <a:ext cx="101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6F66F0-5D3B-0B47-6058-AA53466D70E4}"/>
                    </a:ext>
                  </a:extLst>
                </p14:cNvPr>
                <p14:cNvContentPartPr/>
                <p14:nvPr/>
              </p14:nvContentPartPr>
              <p14:xfrm>
                <a:off x="2510830" y="1352420"/>
                <a:ext cx="225000" cy="80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6F66F0-5D3B-0B47-6058-AA53466D70E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04710" y="1346300"/>
                  <a:ext cx="237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27EFDE-F1F7-9002-6AF2-9F9DF4D48CF5}"/>
                    </a:ext>
                  </a:extLst>
                </p14:cNvPr>
                <p14:cNvContentPartPr/>
                <p14:nvPr/>
              </p14:nvContentPartPr>
              <p14:xfrm>
                <a:off x="3337750" y="1360700"/>
                <a:ext cx="167040" cy="23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27EFDE-F1F7-9002-6AF2-9F9DF4D48C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31630" y="1354580"/>
                  <a:ext cx="1792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3080FE5-81A8-D577-9BE5-FC6C3DBCF8A4}"/>
              </a:ext>
            </a:extLst>
          </p:cNvPr>
          <p:cNvGrpSpPr/>
          <p:nvPr/>
        </p:nvGrpSpPr>
        <p:grpSpPr>
          <a:xfrm>
            <a:off x="3316870" y="1578860"/>
            <a:ext cx="297000" cy="191520"/>
            <a:chOff x="3316870" y="1578860"/>
            <a:chExt cx="29700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57ADEFE-54C2-E4A5-E0C2-816B7E348035}"/>
                    </a:ext>
                  </a:extLst>
                </p14:cNvPr>
                <p14:cNvContentPartPr/>
                <p14:nvPr/>
              </p14:nvContentPartPr>
              <p14:xfrm>
                <a:off x="3316870" y="1578860"/>
                <a:ext cx="40320" cy="151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57ADEFE-54C2-E4A5-E0C2-816B7E34803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10750" y="1572740"/>
                  <a:ext cx="52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644CE33-42F1-97A0-1970-EA4794447AE4}"/>
                    </a:ext>
                  </a:extLst>
                </p14:cNvPr>
                <p14:cNvContentPartPr/>
                <p14:nvPr/>
              </p14:nvContentPartPr>
              <p14:xfrm>
                <a:off x="3382750" y="1628180"/>
                <a:ext cx="146520" cy="88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644CE33-42F1-97A0-1970-EA4794447AE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76630" y="1622060"/>
                  <a:ext cx="158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094406E-7446-935E-D4F4-A3FF54B85313}"/>
                    </a:ext>
                  </a:extLst>
                </p14:cNvPr>
                <p14:cNvContentPartPr/>
                <p14:nvPr/>
              </p14:nvContentPartPr>
              <p14:xfrm>
                <a:off x="3560230" y="1603340"/>
                <a:ext cx="53640" cy="167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094406E-7446-935E-D4F4-A3FF54B8531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54110" y="1597220"/>
                  <a:ext cx="6588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FF82EE-B5D1-73F9-72E9-603943EDBC77}"/>
              </a:ext>
            </a:extLst>
          </p:cNvPr>
          <p:cNvGrpSpPr/>
          <p:nvPr/>
        </p:nvGrpSpPr>
        <p:grpSpPr>
          <a:xfrm>
            <a:off x="1262350" y="3485780"/>
            <a:ext cx="450720" cy="313920"/>
            <a:chOff x="1262350" y="3485780"/>
            <a:chExt cx="45072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5D4485-8F69-5BEA-CA1F-9D014B578EF8}"/>
                    </a:ext>
                  </a:extLst>
                </p14:cNvPr>
                <p14:cNvContentPartPr/>
                <p14:nvPr/>
              </p14:nvContentPartPr>
              <p14:xfrm>
                <a:off x="1310950" y="3485780"/>
                <a:ext cx="56880" cy="237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5D4485-8F69-5BEA-CA1F-9D014B578EF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04830" y="3479660"/>
                  <a:ext cx="69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381D04-3FC7-76A3-1FFD-FBB080F2D1EF}"/>
                    </a:ext>
                  </a:extLst>
                </p14:cNvPr>
                <p14:cNvContentPartPr/>
                <p14:nvPr/>
              </p14:nvContentPartPr>
              <p14:xfrm>
                <a:off x="1262350" y="3513500"/>
                <a:ext cx="167040" cy="1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381D04-3FC7-76A3-1FFD-FBB080F2D1E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56230" y="3507380"/>
                  <a:ext cx="179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1D35980-4DEB-B636-C48D-0D6502921DD8}"/>
                    </a:ext>
                  </a:extLst>
                </p14:cNvPr>
                <p14:cNvContentPartPr/>
                <p14:nvPr/>
              </p14:nvContentPartPr>
              <p14:xfrm>
                <a:off x="1295470" y="3588380"/>
                <a:ext cx="165960" cy="22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1D35980-4DEB-B636-C48D-0D6502921DD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89350" y="3582260"/>
                  <a:ext cx="178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D335D9-89CB-9924-B4E2-E9D45A81431F}"/>
                    </a:ext>
                  </a:extLst>
                </p14:cNvPr>
                <p14:cNvContentPartPr/>
                <p14:nvPr/>
              </p14:nvContentPartPr>
              <p14:xfrm>
                <a:off x="1527670" y="3621140"/>
                <a:ext cx="185400" cy="178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D335D9-89CB-9924-B4E2-E9D45A81431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21550" y="3615020"/>
                  <a:ext cx="19764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8CBF6CF-3802-4F09-4824-FEDE075EC35F}"/>
                  </a:ext>
                </a:extLst>
              </p14:cNvPr>
              <p14:cNvContentPartPr/>
              <p14:nvPr/>
            </p14:nvContentPartPr>
            <p14:xfrm>
              <a:off x="1827910" y="3662180"/>
              <a:ext cx="115560" cy="11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8CBF6CF-3802-4F09-4824-FEDE075EC35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21790" y="3656060"/>
                <a:ext cx="127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6308406-555B-6A76-8AE6-FADAA18AFD00}"/>
                  </a:ext>
                </a:extLst>
              </p14:cNvPr>
              <p14:cNvContentPartPr/>
              <p14:nvPr/>
            </p14:nvContentPartPr>
            <p14:xfrm>
              <a:off x="1805950" y="3730220"/>
              <a:ext cx="142200" cy="118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6308406-555B-6A76-8AE6-FADAA18AFD0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799830" y="3724100"/>
                <a:ext cx="1544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7E0A15F-F1DE-18F4-5DFB-BB96240DA5B9}"/>
                  </a:ext>
                </a:extLst>
              </p14:cNvPr>
              <p14:cNvContentPartPr/>
              <p14:nvPr/>
            </p14:nvContentPartPr>
            <p14:xfrm>
              <a:off x="2091430" y="3525020"/>
              <a:ext cx="18000" cy="204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7E0A15F-F1DE-18F4-5DFB-BB96240DA5B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085310" y="3518900"/>
                <a:ext cx="302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E522DFB-B7AE-C301-7376-AAA51495D768}"/>
                  </a:ext>
                </a:extLst>
              </p14:cNvPr>
              <p14:cNvContentPartPr/>
              <p14:nvPr/>
            </p14:nvContentPartPr>
            <p14:xfrm>
              <a:off x="2037790" y="3489020"/>
              <a:ext cx="177480" cy="23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E522DFB-B7AE-C301-7376-AAA51495D76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031670" y="3482900"/>
                <a:ext cx="189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7E0D3F1-D552-B2DE-5511-9BE3BD108B0F}"/>
                  </a:ext>
                </a:extLst>
              </p14:cNvPr>
              <p14:cNvContentPartPr/>
              <p14:nvPr/>
            </p14:nvContentPartPr>
            <p14:xfrm>
              <a:off x="2083510" y="3616100"/>
              <a:ext cx="156600" cy="11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7E0D3F1-D552-B2DE-5511-9BE3BD108B0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077390" y="3609980"/>
                <a:ext cx="1688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8FE63F2-080C-1AEE-3110-217F5875DCC1}"/>
                  </a:ext>
                </a:extLst>
              </p14:cNvPr>
              <p14:cNvContentPartPr/>
              <p14:nvPr/>
            </p14:nvContentPartPr>
            <p14:xfrm>
              <a:off x="2266390" y="3689900"/>
              <a:ext cx="19800" cy="106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8FE63F2-080C-1AEE-3110-217F5875DCC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260270" y="3683780"/>
                <a:ext cx="320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C56EB7D-313A-31DA-E1EF-981CA33E5652}"/>
                  </a:ext>
                </a:extLst>
              </p14:cNvPr>
              <p14:cNvContentPartPr/>
              <p14:nvPr/>
            </p14:nvContentPartPr>
            <p14:xfrm>
              <a:off x="2271070" y="3663620"/>
              <a:ext cx="121320" cy="1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C56EB7D-313A-31DA-E1EF-981CA33E565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264950" y="3657500"/>
                <a:ext cx="1335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657E68F-B957-F35D-0C8C-67A9DE8CB6DE}"/>
                  </a:ext>
                </a:extLst>
              </p14:cNvPr>
              <p14:cNvContentPartPr/>
              <p14:nvPr/>
            </p14:nvContentPartPr>
            <p14:xfrm>
              <a:off x="2257390" y="3759020"/>
              <a:ext cx="118800" cy="3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657E68F-B957-F35D-0C8C-67A9DE8CB6D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251270" y="3752900"/>
                <a:ext cx="13104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9958EA4-454A-86D2-4057-DF5D675EE99B}"/>
                  </a:ext>
                </a:extLst>
              </p14:cNvPr>
              <p14:cNvContentPartPr/>
              <p14:nvPr/>
            </p14:nvContentPartPr>
            <p14:xfrm>
              <a:off x="2299150" y="3824180"/>
              <a:ext cx="136440" cy="11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9958EA4-454A-86D2-4057-DF5D675EE99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293030" y="3818060"/>
                <a:ext cx="14868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4" name="Group 973">
            <a:extLst>
              <a:ext uri="{FF2B5EF4-FFF2-40B4-BE49-F238E27FC236}">
                <a16:creationId xmlns:a16="http://schemas.microsoft.com/office/drawing/2014/main" id="{076D4E14-CAFB-0A94-5C11-BE0450CD9E76}"/>
              </a:ext>
            </a:extLst>
          </p:cNvPr>
          <p:cNvGrpSpPr/>
          <p:nvPr/>
        </p:nvGrpSpPr>
        <p:grpSpPr>
          <a:xfrm>
            <a:off x="18190" y="3942620"/>
            <a:ext cx="661320" cy="310680"/>
            <a:chOff x="18190" y="3942620"/>
            <a:chExt cx="6613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65" name="Ink 964">
                  <a:extLst>
                    <a:ext uri="{FF2B5EF4-FFF2-40B4-BE49-F238E27FC236}">
                      <a16:creationId xmlns:a16="http://schemas.microsoft.com/office/drawing/2014/main" id="{1B28DE03-BE80-70A4-5827-57263BD2AE79}"/>
                    </a:ext>
                  </a:extLst>
                </p14:cNvPr>
                <p14:cNvContentPartPr/>
                <p14:nvPr/>
              </p14:nvContentPartPr>
              <p14:xfrm>
                <a:off x="44470" y="4049900"/>
                <a:ext cx="71280" cy="3960"/>
              </p14:xfrm>
            </p:contentPart>
          </mc:Choice>
          <mc:Fallback xmlns="">
            <p:pic>
              <p:nvPicPr>
                <p:cNvPr id="965" name="Ink 964">
                  <a:extLst>
                    <a:ext uri="{FF2B5EF4-FFF2-40B4-BE49-F238E27FC236}">
                      <a16:creationId xmlns:a16="http://schemas.microsoft.com/office/drawing/2014/main" id="{1B28DE03-BE80-70A4-5827-57263BD2AE7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8350" y="4043780"/>
                  <a:ext cx="835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66" name="Ink 965">
                  <a:extLst>
                    <a:ext uri="{FF2B5EF4-FFF2-40B4-BE49-F238E27FC236}">
                      <a16:creationId xmlns:a16="http://schemas.microsoft.com/office/drawing/2014/main" id="{0F74B777-D228-3F05-C9F3-724F369726EE}"/>
                    </a:ext>
                  </a:extLst>
                </p14:cNvPr>
                <p14:cNvContentPartPr/>
                <p14:nvPr/>
              </p14:nvContentPartPr>
              <p14:xfrm>
                <a:off x="18190" y="4109660"/>
                <a:ext cx="92520" cy="5040"/>
              </p14:xfrm>
            </p:contentPart>
          </mc:Choice>
          <mc:Fallback xmlns="">
            <p:pic>
              <p:nvPicPr>
                <p:cNvPr id="966" name="Ink 965">
                  <a:extLst>
                    <a:ext uri="{FF2B5EF4-FFF2-40B4-BE49-F238E27FC236}">
                      <a16:creationId xmlns:a16="http://schemas.microsoft.com/office/drawing/2014/main" id="{0F74B777-D228-3F05-C9F3-724F369726E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070" y="4103540"/>
                  <a:ext cx="1047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67" name="Ink 966">
                  <a:extLst>
                    <a:ext uri="{FF2B5EF4-FFF2-40B4-BE49-F238E27FC236}">
                      <a16:creationId xmlns:a16="http://schemas.microsoft.com/office/drawing/2014/main" id="{5AD518CB-A6CE-A8D2-50F4-2EDDEDE9D3FC}"/>
                    </a:ext>
                  </a:extLst>
                </p14:cNvPr>
                <p14:cNvContentPartPr/>
                <p14:nvPr/>
              </p14:nvContentPartPr>
              <p14:xfrm>
                <a:off x="101350" y="4019300"/>
                <a:ext cx="73800" cy="164520"/>
              </p14:xfrm>
            </p:contentPart>
          </mc:Choice>
          <mc:Fallback xmlns="">
            <p:pic>
              <p:nvPicPr>
                <p:cNvPr id="967" name="Ink 966">
                  <a:extLst>
                    <a:ext uri="{FF2B5EF4-FFF2-40B4-BE49-F238E27FC236}">
                      <a16:creationId xmlns:a16="http://schemas.microsoft.com/office/drawing/2014/main" id="{5AD518CB-A6CE-A8D2-50F4-2EDDEDE9D3F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5230" y="4013180"/>
                  <a:ext cx="86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68" name="Ink 967">
                  <a:extLst>
                    <a:ext uri="{FF2B5EF4-FFF2-40B4-BE49-F238E27FC236}">
                      <a16:creationId xmlns:a16="http://schemas.microsoft.com/office/drawing/2014/main" id="{7B605CEE-70D4-99D7-9BC2-868DAE652694}"/>
                    </a:ext>
                  </a:extLst>
                </p14:cNvPr>
                <p14:cNvContentPartPr/>
                <p14:nvPr/>
              </p14:nvContentPartPr>
              <p14:xfrm>
                <a:off x="279190" y="4029740"/>
                <a:ext cx="96480" cy="197280"/>
              </p14:xfrm>
            </p:contentPart>
          </mc:Choice>
          <mc:Fallback xmlns="">
            <p:pic>
              <p:nvPicPr>
                <p:cNvPr id="968" name="Ink 967">
                  <a:extLst>
                    <a:ext uri="{FF2B5EF4-FFF2-40B4-BE49-F238E27FC236}">
                      <a16:creationId xmlns:a16="http://schemas.microsoft.com/office/drawing/2014/main" id="{7B605CEE-70D4-99D7-9BC2-868DAE65269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3070" y="4023620"/>
                  <a:ext cx="108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70" name="Ink 969">
                  <a:extLst>
                    <a:ext uri="{FF2B5EF4-FFF2-40B4-BE49-F238E27FC236}">
                      <a16:creationId xmlns:a16="http://schemas.microsoft.com/office/drawing/2014/main" id="{8178CEE8-B418-E9D7-5F9C-CD52573604C5}"/>
                    </a:ext>
                  </a:extLst>
                </p14:cNvPr>
                <p14:cNvContentPartPr/>
                <p14:nvPr/>
              </p14:nvContentPartPr>
              <p14:xfrm>
                <a:off x="255070" y="4003100"/>
                <a:ext cx="14040" cy="250200"/>
              </p14:xfrm>
            </p:contentPart>
          </mc:Choice>
          <mc:Fallback xmlns="">
            <p:pic>
              <p:nvPicPr>
                <p:cNvPr id="970" name="Ink 969">
                  <a:extLst>
                    <a:ext uri="{FF2B5EF4-FFF2-40B4-BE49-F238E27FC236}">
                      <a16:creationId xmlns:a16="http://schemas.microsoft.com/office/drawing/2014/main" id="{8178CEE8-B418-E9D7-5F9C-CD52573604C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8950" y="3996980"/>
                  <a:ext cx="26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71" name="Ink 970">
                  <a:extLst>
                    <a:ext uri="{FF2B5EF4-FFF2-40B4-BE49-F238E27FC236}">
                      <a16:creationId xmlns:a16="http://schemas.microsoft.com/office/drawing/2014/main" id="{58627E28-6C54-C713-E512-6B3B9EFA3C3A}"/>
                    </a:ext>
                  </a:extLst>
                </p14:cNvPr>
                <p14:cNvContentPartPr/>
                <p14:nvPr/>
              </p14:nvContentPartPr>
              <p14:xfrm>
                <a:off x="411670" y="4030460"/>
                <a:ext cx="9360" cy="186840"/>
              </p14:xfrm>
            </p:contentPart>
          </mc:Choice>
          <mc:Fallback xmlns="">
            <p:pic>
              <p:nvPicPr>
                <p:cNvPr id="971" name="Ink 970">
                  <a:extLst>
                    <a:ext uri="{FF2B5EF4-FFF2-40B4-BE49-F238E27FC236}">
                      <a16:creationId xmlns:a16="http://schemas.microsoft.com/office/drawing/2014/main" id="{58627E28-6C54-C713-E512-6B3B9EFA3C3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05550" y="4024340"/>
                  <a:ext cx="21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72" name="Ink 971">
                  <a:extLst>
                    <a:ext uri="{FF2B5EF4-FFF2-40B4-BE49-F238E27FC236}">
                      <a16:creationId xmlns:a16="http://schemas.microsoft.com/office/drawing/2014/main" id="{C9C15E66-3F43-CE6B-B288-B5DE613DE2D1}"/>
                    </a:ext>
                  </a:extLst>
                </p14:cNvPr>
                <p14:cNvContentPartPr/>
                <p14:nvPr/>
              </p14:nvContentPartPr>
              <p14:xfrm>
                <a:off x="487990" y="4015700"/>
                <a:ext cx="69840" cy="106560"/>
              </p14:xfrm>
            </p:contentPart>
          </mc:Choice>
          <mc:Fallback xmlns="">
            <p:pic>
              <p:nvPicPr>
                <p:cNvPr id="972" name="Ink 971">
                  <a:extLst>
                    <a:ext uri="{FF2B5EF4-FFF2-40B4-BE49-F238E27FC236}">
                      <a16:creationId xmlns:a16="http://schemas.microsoft.com/office/drawing/2014/main" id="{C9C15E66-3F43-CE6B-B288-B5DE613DE2D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1870" y="4009580"/>
                  <a:ext cx="82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73" name="Ink 972">
                  <a:extLst>
                    <a:ext uri="{FF2B5EF4-FFF2-40B4-BE49-F238E27FC236}">
                      <a16:creationId xmlns:a16="http://schemas.microsoft.com/office/drawing/2014/main" id="{21BF3891-F873-3A64-354A-B2A9FBA45F75}"/>
                    </a:ext>
                  </a:extLst>
                </p14:cNvPr>
                <p14:cNvContentPartPr/>
                <p14:nvPr/>
              </p14:nvContentPartPr>
              <p14:xfrm>
                <a:off x="583750" y="3942620"/>
                <a:ext cx="95760" cy="173520"/>
              </p14:xfrm>
            </p:contentPart>
          </mc:Choice>
          <mc:Fallback xmlns="">
            <p:pic>
              <p:nvPicPr>
                <p:cNvPr id="973" name="Ink 972">
                  <a:extLst>
                    <a:ext uri="{FF2B5EF4-FFF2-40B4-BE49-F238E27FC236}">
                      <a16:creationId xmlns:a16="http://schemas.microsoft.com/office/drawing/2014/main" id="{21BF3891-F873-3A64-354A-B2A9FBA45F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7630" y="3936500"/>
                  <a:ext cx="10800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975" name="Ink 974">
                <a:extLst>
                  <a:ext uri="{FF2B5EF4-FFF2-40B4-BE49-F238E27FC236}">
                    <a16:creationId xmlns:a16="http://schemas.microsoft.com/office/drawing/2014/main" id="{4F8234C8-00F6-EADC-31D1-5080D18A857C}"/>
                  </a:ext>
                </a:extLst>
              </p14:cNvPr>
              <p14:cNvContentPartPr/>
              <p14:nvPr/>
            </p14:nvContentPartPr>
            <p14:xfrm>
              <a:off x="4441510" y="2815460"/>
              <a:ext cx="65160" cy="12600"/>
            </p14:xfrm>
          </p:contentPart>
        </mc:Choice>
        <mc:Fallback xmlns="">
          <p:pic>
            <p:nvPicPr>
              <p:cNvPr id="975" name="Ink 974">
                <a:extLst>
                  <a:ext uri="{FF2B5EF4-FFF2-40B4-BE49-F238E27FC236}">
                    <a16:creationId xmlns:a16="http://schemas.microsoft.com/office/drawing/2014/main" id="{4F8234C8-00F6-EADC-31D1-5080D18A857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435390" y="2809340"/>
                <a:ext cx="7740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2" name="Group 991">
            <a:extLst>
              <a:ext uri="{FF2B5EF4-FFF2-40B4-BE49-F238E27FC236}">
                <a16:creationId xmlns:a16="http://schemas.microsoft.com/office/drawing/2014/main" id="{DA9F0856-3C13-5EA0-13F0-FA291318FB25}"/>
              </a:ext>
            </a:extLst>
          </p:cNvPr>
          <p:cNvGrpSpPr/>
          <p:nvPr/>
        </p:nvGrpSpPr>
        <p:grpSpPr>
          <a:xfrm>
            <a:off x="5395870" y="567620"/>
            <a:ext cx="1328400" cy="423000"/>
            <a:chOff x="5395870" y="567620"/>
            <a:chExt cx="132840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76" name="Ink 975">
                  <a:extLst>
                    <a:ext uri="{FF2B5EF4-FFF2-40B4-BE49-F238E27FC236}">
                      <a16:creationId xmlns:a16="http://schemas.microsoft.com/office/drawing/2014/main" id="{52100E27-A3AD-BC2F-25F4-3AC51A0FC388}"/>
                    </a:ext>
                  </a:extLst>
                </p14:cNvPr>
                <p14:cNvContentPartPr/>
                <p14:nvPr/>
              </p14:nvContentPartPr>
              <p14:xfrm>
                <a:off x="5619070" y="749060"/>
                <a:ext cx="9360" cy="11880"/>
              </p14:xfrm>
            </p:contentPart>
          </mc:Choice>
          <mc:Fallback xmlns="">
            <p:pic>
              <p:nvPicPr>
                <p:cNvPr id="976" name="Ink 975">
                  <a:extLst>
                    <a:ext uri="{FF2B5EF4-FFF2-40B4-BE49-F238E27FC236}">
                      <a16:creationId xmlns:a16="http://schemas.microsoft.com/office/drawing/2014/main" id="{52100E27-A3AD-BC2F-25F4-3AC51A0FC38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612950" y="742940"/>
                  <a:ext cx="216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77" name="Ink 976">
                  <a:extLst>
                    <a:ext uri="{FF2B5EF4-FFF2-40B4-BE49-F238E27FC236}">
                      <a16:creationId xmlns:a16="http://schemas.microsoft.com/office/drawing/2014/main" id="{99B31367-D489-E7E4-FE8D-FE400F05DBC8}"/>
                    </a:ext>
                  </a:extLst>
                </p14:cNvPr>
                <p14:cNvContentPartPr/>
                <p14:nvPr/>
              </p14:nvContentPartPr>
              <p14:xfrm>
                <a:off x="5395870" y="661940"/>
                <a:ext cx="116280" cy="328680"/>
              </p14:xfrm>
            </p:contentPart>
          </mc:Choice>
          <mc:Fallback xmlns="">
            <p:pic>
              <p:nvPicPr>
                <p:cNvPr id="977" name="Ink 976">
                  <a:extLst>
                    <a:ext uri="{FF2B5EF4-FFF2-40B4-BE49-F238E27FC236}">
                      <a16:creationId xmlns:a16="http://schemas.microsoft.com/office/drawing/2014/main" id="{99B31367-D489-E7E4-FE8D-FE400F05DBC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89750" y="655820"/>
                  <a:ext cx="1285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9" name="Ink 978">
                  <a:extLst>
                    <a:ext uri="{FF2B5EF4-FFF2-40B4-BE49-F238E27FC236}">
                      <a16:creationId xmlns:a16="http://schemas.microsoft.com/office/drawing/2014/main" id="{B9095278-5D74-843B-3663-B3047E475343}"/>
                    </a:ext>
                  </a:extLst>
                </p14:cNvPr>
                <p14:cNvContentPartPr/>
                <p14:nvPr/>
              </p14:nvContentPartPr>
              <p14:xfrm>
                <a:off x="5807710" y="633860"/>
                <a:ext cx="130320" cy="291240"/>
              </p14:xfrm>
            </p:contentPart>
          </mc:Choice>
          <mc:Fallback xmlns="">
            <p:pic>
              <p:nvPicPr>
                <p:cNvPr id="979" name="Ink 978">
                  <a:extLst>
                    <a:ext uri="{FF2B5EF4-FFF2-40B4-BE49-F238E27FC236}">
                      <a16:creationId xmlns:a16="http://schemas.microsoft.com/office/drawing/2014/main" id="{B9095278-5D74-843B-3663-B3047E47534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01590" y="627740"/>
                  <a:ext cx="142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0" name="Ink 979">
                  <a:extLst>
                    <a:ext uri="{FF2B5EF4-FFF2-40B4-BE49-F238E27FC236}">
                      <a16:creationId xmlns:a16="http://schemas.microsoft.com/office/drawing/2014/main" id="{F9890BB1-B377-1EA8-7595-8A5E52B26DB8}"/>
                    </a:ext>
                  </a:extLst>
                </p14:cNvPr>
                <p14:cNvContentPartPr/>
                <p14:nvPr/>
              </p14:nvContentPartPr>
              <p14:xfrm>
                <a:off x="6096430" y="794060"/>
                <a:ext cx="9360" cy="132480"/>
              </p14:xfrm>
            </p:contentPart>
          </mc:Choice>
          <mc:Fallback xmlns="">
            <p:pic>
              <p:nvPicPr>
                <p:cNvPr id="980" name="Ink 979">
                  <a:extLst>
                    <a:ext uri="{FF2B5EF4-FFF2-40B4-BE49-F238E27FC236}">
                      <a16:creationId xmlns:a16="http://schemas.microsoft.com/office/drawing/2014/main" id="{F9890BB1-B377-1EA8-7595-8A5E52B26DB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90310" y="787940"/>
                  <a:ext cx="21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81" name="Ink 980">
                  <a:extLst>
                    <a:ext uri="{FF2B5EF4-FFF2-40B4-BE49-F238E27FC236}">
                      <a16:creationId xmlns:a16="http://schemas.microsoft.com/office/drawing/2014/main" id="{BEF31A36-BE14-E24C-D192-A15DCCCD2AB6}"/>
                    </a:ext>
                  </a:extLst>
                </p14:cNvPr>
                <p14:cNvContentPartPr/>
                <p14:nvPr/>
              </p14:nvContentPartPr>
              <p14:xfrm>
                <a:off x="6076630" y="734300"/>
                <a:ext cx="11520" cy="6480"/>
              </p14:xfrm>
            </p:contentPart>
          </mc:Choice>
          <mc:Fallback xmlns="">
            <p:pic>
              <p:nvPicPr>
                <p:cNvPr id="981" name="Ink 980">
                  <a:extLst>
                    <a:ext uri="{FF2B5EF4-FFF2-40B4-BE49-F238E27FC236}">
                      <a16:creationId xmlns:a16="http://schemas.microsoft.com/office/drawing/2014/main" id="{BEF31A36-BE14-E24C-D192-A15DCCCD2AB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070510" y="728180"/>
                  <a:ext cx="23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82" name="Ink 981">
                  <a:extLst>
                    <a:ext uri="{FF2B5EF4-FFF2-40B4-BE49-F238E27FC236}">
                      <a16:creationId xmlns:a16="http://schemas.microsoft.com/office/drawing/2014/main" id="{BDC0803E-0F40-242B-C727-3A0F1C711C7B}"/>
                    </a:ext>
                  </a:extLst>
                </p14:cNvPr>
                <p14:cNvContentPartPr/>
                <p14:nvPr/>
              </p14:nvContentPartPr>
              <p14:xfrm>
                <a:off x="5979790" y="630620"/>
                <a:ext cx="191160" cy="36360"/>
              </p14:xfrm>
            </p:contentPart>
          </mc:Choice>
          <mc:Fallback xmlns="">
            <p:pic>
              <p:nvPicPr>
                <p:cNvPr id="982" name="Ink 981">
                  <a:extLst>
                    <a:ext uri="{FF2B5EF4-FFF2-40B4-BE49-F238E27FC236}">
                      <a16:creationId xmlns:a16="http://schemas.microsoft.com/office/drawing/2014/main" id="{BDC0803E-0F40-242B-C727-3A0F1C711C7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73670" y="624500"/>
                  <a:ext cx="203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83" name="Ink 982">
                  <a:extLst>
                    <a:ext uri="{FF2B5EF4-FFF2-40B4-BE49-F238E27FC236}">
                      <a16:creationId xmlns:a16="http://schemas.microsoft.com/office/drawing/2014/main" id="{4C012B06-6DAF-7050-B1F1-D6A5711DE512}"/>
                    </a:ext>
                  </a:extLst>
                </p14:cNvPr>
                <p14:cNvContentPartPr/>
                <p14:nvPr/>
              </p14:nvContentPartPr>
              <p14:xfrm>
                <a:off x="6142150" y="567620"/>
                <a:ext cx="111960" cy="123840"/>
              </p14:xfrm>
            </p:contentPart>
          </mc:Choice>
          <mc:Fallback xmlns="">
            <p:pic>
              <p:nvPicPr>
                <p:cNvPr id="983" name="Ink 982">
                  <a:extLst>
                    <a:ext uri="{FF2B5EF4-FFF2-40B4-BE49-F238E27FC236}">
                      <a16:creationId xmlns:a16="http://schemas.microsoft.com/office/drawing/2014/main" id="{4C012B06-6DAF-7050-B1F1-D6A5711DE51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36030" y="561500"/>
                  <a:ext cx="124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84" name="Ink 983">
                  <a:extLst>
                    <a:ext uri="{FF2B5EF4-FFF2-40B4-BE49-F238E27FC236}">
                      <a16:creationId xmlns:a16="http://schemas.microsoft.com/office/drawing/2014/main" id="{123CE392-7575-76D2-92E3-C222C6BAF764}"/>
                    </a:ext>
                  </a:extLst>
                </p14:cNvPr>
                <p14:cNvContentPartPr/>
                <p14:nvPr/>
              </p14:nvContentPartPr>
              <p14:xfrm>
                <a:off x="6380470" y="778940"/>
                <a:ext cx="156240" cy="1800"/>
              </p14:xfrm>
            </p:contentPart>
          </mc:Choice>
          <mc:Fallback xmlns="">
            <p:pic>
              <p:nvPicPr>
                <p:cNvPr id="984" name="Ink 983">
                  <a:extLst>
                    <a:ext uri="{FF2B5EF4-FFF2-40B4-BE49-F238E27FC236}">
                      <a16:creationId xmlns:a16="http://schemas.microsoft.com/office/drawing/2014/main" id="{123CE392-7575-76D2-92E3-C222C6BAF7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74350" y="772820"/>
                  <a:ext cx="1684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85" name="Ink 984">
                  <a:extLst>
                    <a:ext uri="{FF2B5EF4-FFF2-40B4-BE49-F238E27FC236}">
                      <a16:creationId xmlns:a16="http://schemas.microsoft.com/office/drawing/2014/main" id="{AF449A28-F75D-A785-6DFF-62B1A74D2CB0}"/>
                    </a:ext>
                  </a:extLst>
                </p14:cNvPr>
                <p14:cNvContentPartPr/>
                <p14:nvPr/>
              </p14:nvContentPartPr>
              <p14:xfrm>
                <a:off x="6447070" y="713060"/>
                <a:ext cx="5040" cy="162360"/>
              </p14:xfrm>
            </p:contentPart>
          </mc:Choice>
          <mc:Fallback xmlns="">
            <p:pic>
              <p:nvPicPr>
                <p:cNvPr id="985" name="Ink 984">
                  <a:extLst>
                    <a:ext uri="{FF2B5EF4-FFF2-40B4-BE49-F238E27FC236}">
                      <a16:creationId xmlns:a16="http://schemas.microsoft.com/office/drawing/2014/main" id="{AF449A28-F75D-A785-6DFF-62B1A74D2CB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40950" y="706940"/>
                  <a:ext cx="17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87" name="Ink 986">
                  <a:extLst>
                    <a:ext uri="{FF2B5EF4-FFF2-40B4-BE49-F238E27FC236}">
                      <a16:creationId xmlns:a16="http://schemas.microsoft.com/office/drawing/2014/main" id="{20A6F26C-88FB-3DA5-EFA6-6AFF0BEC5971}"/>
                    </a:ext>
                  </a:extLst>
                </p14:cNvPr>
                <p14:cNvContentPartPr/>
                <p14:nvPr/>
              </p14:nvContentPartPr>
              <p14:xfrm>
                <a:off x="6649750" y="646820"/>
                <a:ext cx="74520" cy="266400"/>
              </p14:xfrm>
            </p:contentPart>
          </mc:Choice>
          <mc:Fallback xmlns="">
            <p:pic>
              <p:nvPicPr>
                <p:cNvPr id="987" name="Ink 986">
                  <a:extLst>
                    <a:ext uri="{FF2B5EF4-FFF2-40B4-BE49-F238E27FC236}">
                      <a16:creationId xmlns:a16="http://schemas.microsoft.com/office/drawing/2014/main" id="{20A6F26C-88FB-3DA5-EFA6-6AFF0BEC597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643630" y="640700"/>
                  <a:ext cx="8676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6" name="Group 995">
            <a:extLst>
              <a:ext uri="{FF2B5EF4-FFF2-40B4-BE49-F238E27FC236}">
                <a16:creationId xmlns:a16="http://schemas.microsoft.com/office/drawing/2014/main" id="{C131B048-F964-BE8A-8445-281F7229A7E3}"/>
              </a:ext>
            </a:extLst>
          </p:cNvPr>
          <p:cNvGrpSpPr/>
          <p:nvPr/>
        </p:nvGrpSpPr>
        <p:grpSpPr>
          <a:xfrm>
            <a:off x="7064470" y="565820"/>
            <a:ext cx="431280" cy="402480"/>
            <a:chOff x="7064470" y="565820"/>
            <a:chExt cx="43128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8" name="Ink 987">
                  <a:extLst>
                    <a:ext uri="{FF2B5EF4-FFF2-40B4-BE49-F238E27FC236}">
                      <a16:creationId xmlns:a16="http://schemas.microsoft.com/office/drawing/2014/main" id="{DA230686-723A-20B8-CFC7-802F5E1B7352}"/>
                    </a:ext>
                  </a:extLst>
                </p14:cNvPr>
                <p14:cNvContentPartPr/>
                <p14:nvPr/>
              </p14:nvContentPartPr>
              <p14:xfrm>
                <a:off x="7064470" y="633860"/>
                <a:ext cx="133560" cy="251280"/>
              </p14:xfrm>
            </p:contentPart>
          </mc:Choice>
          <mc:Fallback xmlns="">
            <p:pic>
              <p:nvPicPr>
                <p:cNvPr id="988" name="Ink 987">
                  <a:extLst>
                    <a:ext uri="{FF2B5EF4-FFF2-40B4-BE49-F238E27FC236}">
                      <a16:creationId xmlns:a16="http://schemas.microsoft.com/office/drawing/2014/main" id="{DA230686-723A-20B8-CFC7-802F5E1B735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058350" y="627740"/>
                  <a:ext cx="145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89" name="Ink 988">
                  <a:extLst>
                    <a:ext uri="{FF2B5EF4-FFF2-40B4-BE49-F238E27FC236}">
                      <a16:creationId xmlns:a16="http://schemas.microsoft.com/office/drawing/2014/main" id="{CCBFF8B3-AE61-B00B-60D9-BD911D827D2D}"/>
                    </a:ext>
                  </a:extLst>
                </p14:cNvPr>
                <p14:cNvContentPartPr/>
                <p14:nvPr/>
              </p14:nvContentPartPr>
              <p14:xfrm>
                <a:off x="7296310" y="705140"/>
                <a:ext cx="96480" cy="263160"/>
              </p14:xfrm>
            </p:contentPart>
          </mc:Choice>
          <mc:Fallback xmlns="">
            <p:pic>
              <p:nvPicPr>
                <p:cNvPr id="989" name="Ink 988">
                  <a:extLst>
                    <a:ext uri="{FF2B5EF4-FFF2-40B4-BE49-F238E27FC236}">
                      <a16:creationId xmlns:a16="http://schemas.microsoft.com/office/drawing/2014/main" id="{CCBFF8B3-AE61-B00B-60D9-BD911D827D2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90190" y="699020"/>
                  <a:ext cx="108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90" name="Ink 989">
                  <a:extLst>
                    <a:ext uri="{FF2B5EF4-FFF2-40B4-BE49-F238E27FC236}">
                      <a16:creationId xmlns:a16="http://schemas.microsoft.com/office/drawing/2014/main" id="{159114F2-9B46-5156-2851-BB751DBD40F6}"/>
                    </a:ext>
                  </a:extLst>
                </p14:cNvPr>
                <p14:cNvContentPartPr/>
                <p14:nvPr/>
              </p14:nvContentPartPr>
              <p14:xfrm>
                <a:off x="7340950" y="668420"/>
                <a:ext cx="2520" cy="4320"/>
              </p14:xfrm>
            </p:contentPart>
          </mc:Choice>
          <mc:Fallback xmlns="">
            <p:pic>
              <p:nvPicPr>
                <p:cNvPr id="990" name="Ink 989">
                  <a:extLst>
                    <a:ext uri="{FF2B5EF4-FFF2-40B4-BE49-F238E27FC236}">
                      <a16:creationId xmlns:a16="http://schemas.microsoft.com/office/drawing/2014/main" id="{159114F2-9B46-5156-2851-BB751DBD40F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334830" y="662300"/>
                  <a:ext cx="147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93" name="Ink 992">
                  <a:extLst>
                    <a:ext uri="{FF2B5EF4-FFF2-40B4-BE49-F238E27FC236}">
                      <a16:creationId xmlns:a16="http://schemas.microsoft.com/office/drawing/2014/main" id="{29F513C1-CDFD-5974-EAB5-EC8D1301000B}"/>
                    </a:ext>
                  </a:extLst>
                </p14:cNvPr>
                <p14:cNvContentPartPr/>
                <p14:nvPr/>
              </p14:nvContentPartPr>
              <p14:xfrm>
                <a:off x="7257430" y="634580"/>
                <a:ext cx="199080" cy="7560"/>
              </p14:xfrm>
            </p:contentPart>
          </mc:Choice>
          <mc:Fallback xmlns="">
            <p:pic>
              <p:nvPicPr>
                <p:cNvPr id="993" name="Ink 992">
                  <a:extLst>
                    <a:ext uri="{FF2B5EF4-FFF2-40B4-BE49-F238E27FC236}">
                      <a16:creationId xmlns:a16="http://schemas.microsoft.com/office/drawing/2014/main" id="{29F513C1-CDFD-5974-EAB5-EC8D1301000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51310" y="628460"/>
                  <a:ext cx="211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94" name="Ink 993">
                  <a:extLst>
                    <a:ext uri="{FF2B5EF4-FFF2-40B4-BE49-F238E27FC236}">
                      <a16:creationId xmlns:a16="http://schemas.microsoft.com/office/drawing/2014/main" id="{7A16B5FB-3B3C-B015-E828-E608C8B2F910}"/>
                    </a:ext>
                  </a:extLst>
                </p14:cNvPr>
                <p14:cNvContentPartPr/>
                <p14:nvPr/>
              </p14:nvContentPartPr>
              <p14:xfrm>
                <a:off x="7406110" y="565820"/>
                <a:ext cx="89640" cy="100440"/>
              </p14:xfrm>
            </p:contentPart>
          </mc:Choice>
          <mc:Fallback xmlns="">
            <p:pic>
              <p:nvPicPr>
                <p:cNvPr id="994" name="Ink 993">
                  <a:extLst>
                    <a:ext uri="{FF2B5EF4-FFF2-40B4-BE49-F238E27FC236}">
                      <a16:creationId xmlns:a16="http://schemas.microsoft.com/office/drawing/2014/main" id="{7A16B5FB-3B3C-B015-E828-E608C8B2F91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399990" y="559700"/>
                  <a:ext cx="1018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464ABC6C-8222-8723-0E83-6612D5F36302}"/>
              </a:ext>
            </a:extLst>
          </p:cNvPr>
          <p:cNvGrpSpPr/>
          <p:nvPr/>
        </p:nvGrpSpPr>
        <p:grpSpPr>
          <a:xfrm>
            <a:off x="5555350" y="1071980"/>
            <a:ext cx="282240" cy="203040"/>
            <a:chOff x="5555350" y="1071980"/>
            <a:chExt cx="28224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7" name="Ink 996">
                  <a:extLst>
                    <a:ext uri="{FF2B5EF4-FFF2-40B4-BE49-F238E27FC236}">
                      <a16:creationId xmlns:a16="http://schemas.microsoft.com/office/drawing/2014/main" id="{C2EC8E01-7848-B17C-4EB2-93F265F349DC}"/>
                    </a:ext>
                  </a:extLst>
                </p14:cNvPr>
                <p14:cNvContentPartPr/>
                <p14:nvPr/>
              </p14:nvContentPartPr>
              <p14:xfrm>
                <a:off x="5645710" y="1145060"/>
                <a:ext cx="109440" cy="75600"/>
              </p14:xfrm>
            </p:contentPart>
          </mc:Choice>
          <mc:Fallback xmlns="">
            <p:pic>
              <p:nvPicPr>
                <p:cNvPr id="997" name="Ink 996">
                  <a:extLst>
                    <a:ext uri="{FF2B5EF4-FFF2-40B4-BE49-F238E27FC236}">
                      <a16:creationId xmlns:a16="http://schemas.microsoft.com/office/drawing/2014/main" id="{C2EC8E01-7848-B17C-4EB2-93F265F349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39590" y="1138940"/>
                  <a:ext cx="121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98" name="Ink 997">
                  <a:extLst>
                    <a:ext uri="{FF2B5EF4-FFF2-40B4-BE49-F238E27FC236}">
                      <a16:creationId xmlns:a16="http://schemas.microsoft.com/office/drawing/2014/main" id="{675C5783-53EA-EB33-DE4A-D259BC13F064}"/>
                    </a:ext>
                  </a:extLst>
                </p14:cNvPr>
                <p14:cNvContentPartPr/>
                <p14:nvPr/>
              </p14:nvContentPartPr>
              <p14:xfrm>
                <a:off x="5658310" y="1120220"/>
                <a:ext cx="72000" cy="98280"/>
              </p14:xfrm>
            </p:contentPart>
          </mc:Choice>
          <mc:Fallback xmlns="">
            <p:pic>
              <p:nvPicPr>
                <p:cNvPr id="998" name="Ink 997">
                  <a:extLst>
                    <a:ext uri="{FF2B5EF4-FFF2-40B4-BE49-F238E27FC236}">
                      <a16:creationId xmlns:a16="http://schemas.microsoft.com/office/drawing/2014/main" id="{675C5783-53EA-EB33-DE4A-D259BC13F06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652190" y="1114100"/>
                  <a:ext cx="842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9" name="Ink 998">
                  <a:extLst>
                    <a:ext uri="{FF2B5EF4-FFF2-40B4-BE49-F238E27FC236}">
                      <a16:creationId xmlns:a16="http://schemas.microsoft.com/office/drawing/2014/main" id="{B2591D76-F552-ED58-8453-12358B264F19}"/>
                    </a:ext>
                  </a:extLst>
                </p14:cNvPr>
                <p14:cNvContentPartPr/>
                <p14:nvPr/>
              </p14:nvContentPartPr>
              <p14:xfrm>
                <a:off x="5787910" y="1082780"/>
                <a:ext cx="49680" cy="145800"/>
              </p14:xfrm>
            </p:contentPart>
          </mc:Choice>
          <mc:Fallback xmlns="">
            <p:pic>
              <p:nvPicPr>
                <p:cNvPr id="999" name="Ink 998">
                  <a:extLst>
                    <a:ext uri="{FF2B5EF4-FFF2-40B4-BE49-F238E27FC236}">
                      <a16:creationId xmlns:a16="http://schemas.microsoft.com/office/drawing/2014/main" id="{B2591D76-F552-ED58-8453-12358B264F1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81790" y="1076660"/>
                  <a:ext cx="61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00" name="Ink 999">
                  <a:extLst>
                    <a:ext uri="{FF2B5EF4-FFF2-40B4-BE49-F238E27FC236}">
                      <a16:creationId xmlns:a16="http://schemas.microsoft.com/office/drawing/2014/main" id="{BB6C322A-A265-7F52-F591-63301342A132}"/>
                    </a:ext>
                  </a:extLst>
                </p14:cNvPr>
                <p14:cNvContentPartPr/>
                <p14:nvPr/>
              </p14:nvContentPartPr>
              <p14:xfrm>
                <a:off x="5555350" y="1071980"/>
                <a:ext cx="68760" cy="203040"/>
              </p14:xfrm>
            </p:contentPart>
          </mc:Choice>
          <mc:Fallback xmlns="">
            <p:pic>
              <p:nvPicPr>
                <p:cNvPr id="1000" name="Ink 999">
                  <a:extLst>
                    <a:ext uri="{FF2B5EF4-FFF2-40B4-BE49-F238E27FC236}">
                      <a16:creationId xmlns:a16="http://schemas.microsoft.com/office/drawing/2014/main" id="{BB6C322A-A265-7F52-F591-63301342A13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549230" y="1065860"/>
                  <a:ext cx="810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6" name="Group 1005">
            <a:extLst>
              <a:ext uri="{FF2B5EF4-FFF2-40B4-BE49-F238E27FC236}">
                <a16:creationId xmlns:a16="http://schemas.microsoft.com/office/drawing/2014/main" id="{25FCE2D6-4C39-D5B0-83B5-CA489DB9AC74}"/>
              </a:ext>
            </a:extLst>
          </p:cNvPr>
          <p:cNvGrpSpPr/>
          <p:nvPr/>
        </p:nvGrpSpPr>
        <p:grpSpPr>
          <a:xfrm>
            <a:off x="6762070" y="1040660"/>
            <a:ext cx="328320" cy="281520"/>
            <a:chOff x="6762070" y="1040660"/>
            <a:chExt cx="32832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02" name="Ink 1001">
                  <a:extLst>
                    <a:ext uri="{FF2B5EF4-FFF2-40B4-BE49-F238E27FC236}">
                      <a16:creationId xmlns:a16="http://schemas.microsoft.com/office/drawing/2014/main" id="{821D1FB9-59A4-228A-99D4-B4CBF40D64F6}"/>
                    </a:ext>
                  </a:extLst>
                </p14:cNvPr>
                <p14:cNvContentPartPr/>
                <p14:nvPr/>
              </p14:nvContentPartPr>
              <p14:xfrm>
                <a:off x="6874750" y="1114820"/>
                <a:ext cx="115200" cy="62280"/>
              </p14:xfrm>
            </p:contentPart>
          </mc:Choice>
          <mc:Fallback xmlns="">
            <p:pic>
              <p:nvPicPr>
                <p:cNvPr id="1002" name="Ink 1001">
                  <a:extLst>
                    <a:ext uri="{FF2B5EF4-FFF2-40B4-BE49-F238E27FC236}">
                      <a16:creationId xmlns:a16="http://schemas.microsoft.com/office/drawing/2014/main" id="{821D1FB9-59A4-228A-99D4-B4CBF40D64F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68630" y="1108700"/>
                  <a:ext cx="127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3" name="Ink 1002">
                  <a:extLst>
                    <a:ext uri="{FF2B5EF4-FFF2-40B4-BE49-F238E27FC236}">
                      <a16:creationId xmlns:a16="http://schemas.microsoft.com/office/drawing/2014/main" id="{6F9F1D3F-B9A1-BBE8-E5D0-0F6ADE9FE85D}"/>
                    </a:ext>
                  </a:extLst>
                </p14:cNvPr>
                <p14:cNvContentPartPr/>
                <p14:nvPr/>
              </p14:nvContentPartPr>
              <p14:xfrm>
                <a:off x="6881230" y="1096100"/>
                <a:ext cx="118440" cy="158400"/>
              </p14:xfrm>
            </p:contentPart>
          </mc:Choice>
          <mc:Fallback xmlns="">
            <p:pic>
              <p:nvPicPr>
                <p:cNvPr id="1003" name="Ink 1002">
                  <a:extLst>
                    <a:ext uri="{FF2B5EF4-FFF2-40B4-BE49-F238E27FC236}">
                      <a16:creationId xmlns:a16="http://schemas.microsoft.com/office/drawing/2014/main" id="{6F9F1D3F-B9A1-BBE8-E5D0-0F6ADE9FE85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875110" y="1089980"/>
                  <a:ext cx="130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04" name="Ink 1003">
                  <a:extLst>
                    <a:ext uri="{FF2B5EF4-FFF2-40B4-BE49-F238E27FC236}">
                      <a16:creationId xmlns:a16="http://schemas.microsoft.com/office/drawing/2014/main" id="{F1E0A169-558F-BE50-2CCD-F14C4DFAE722}"/>
                    </a:ext>
                  </a:extLst>
                </p14:cNvPr>
                <p14:cNvContentPartPr/>
                <p14:nvPr/>
              </p14:nvContentPartPr>
              <p14:xfrm>
                <a:off x="7057630" y="1040660"/>
                <a:ext cx="32760" cy="206640"/>
              </p14:xfrm>
            </p:contentPart>
          </mc:Choice>
          <mc:Fallback xmlns="">
            <p:pic>
              <p:nvPicPr>
                <p:cNvPr id="1004" name="Ink 1003">
                  <a:extLst>
                    <a:ext uri="{FF2B5EF4-FFF2-40B4-BE49-F238E27FC236}">
                      <a16:creationId xmlns:a16="http://schemas.microsoft.com/office/drawing/2014/main" id="{F1E0A169-558F-BE50-2CCD-F14C4DFAE72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051510" y="1034540"/>
                  <a:ext cx="45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05" name="Ink 1004">
                  <a:extLst>
                    <a:ext uri="{FF2B5EF4-FFF2-40B4-BE49-F238E27FC236}">
                      <a16:creationId xmlns:a16="http://schemas.microsoft.com/office/drawing/2014/main" id="{151E7248-A269-6F87-370E-E9169BFA2AF0}"/>
                    </a:ext>
                  </a:extLst>
                </p14:cNvPr>
                <p14:cNvContentPartPr/>
                <p14:nvPr/>
              </p14:nvContentPartPr>
              <p14:xfrm>
                <a:off x="6762070" y="1069460"/>
                <a:ext cx="43920" cy="252720"/>
              </p14:xfrm>
            </p:contentPart>
          </mc:Choice>
          <mc:Fallback xmlns="">
            <p:pic>
              <p:nvPicPr>
                <p:cNvPr id="1005" name="Ink 1004">
                  <a:extLst>
                    <a:ext uri="{FF2B5EF4-FFF2-40B4-BE49-F238E27FC236}">
                      <a16:creationId xmlns:a16="http://schemas.microsoft.com/office/drawing/2014/main" id="{151E7248-A269-6F87-370E-E9169BFA2AF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755950" y="1063340"/>
                  <a:ext cx="5616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51627A58-2BE8-34C4-D279-84CC07EC82AC}"/>
              </a:ext>
            </a:extLst>
          </p:cNvPr>
          <p:cNvGrpSpPr/>
          <p:nvPr/>
        </p:nvGrpSpPr>
        <p:grpSpPr>
          <a:xfrm>
            <a:off x="924670" y="3940100"/>
            <a:ext cx="509400" cy="242640"/>
            <a:chOff x="924670" y="3940100"/>
            <a:chExt cx="5094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7" name="Ink 1006">
                  <a:extLst>
                    <a:ext uri="{FF2B5EF4-FFF2-40B4-BE49-F238E27FC236}">
                      <a16:creationId xmlns:a16="http://schemas.microsoft.com/office/drawing/2014/main" id="{66E06C1C-5D05-A256-AADC-2037A839BF50}"/>
                    </a:ext>
                  </a:extLst>
                </p14:cNvPr>
                <p14:cNvContentPartPr/>
                <p14:nvPr/>
              </p14:nvContentPartPr>
              <p14:xfrm>
                <a:off x="924670" y="3975740"/>
                <a:ext cx="74520" cy="114480"/>
              </p14:xfrm>
            </p:contentPart>
          </mc:Choice>
          <mc:Fallback xmlns="">
            <p:pic>
              <p:nvPicPr>
                <p:cNvPr id="1007" name="Ink 1006">
                  <a:extLst>
                    <a:ext uri="{FF2B5EF4-FFF2-40B4-BE49-F238E27FC236}">
                      <a16:creationId xmlns:a16="http://schemas.microsoft.com/office/drawing/2014/main" id="{66E06C1C-5D05-A256-AADC-2037A839BF5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18550" y="3969620"/>
                  <a:ext cx="86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08" name="Ink 1007">
                  <a:extLst>
                    <a:ext uri="{FF2B5EF4-FFF2-40B4-BE49-F238E27FC236}">
                      <a16:creationId xmlns:a16="http://schemas.microsoft.com/office/drawing/2014/main" id="{2BBFCB1B-B1E2-693E-A184-6B608BB16A34}"/>
                    </a:ext>
                  </a:extLst>
                </p14:cNvPr>
                <p14:cNvContentPartPr/>
                <p14:nvPr/>
              </p14:nvContentPartPr>
              <p14:xfrm>
                <a:off x="1062910" y="4008500"/>
                <a:ext cx="10080" cy="101520"/>
              </p14:xfrm>
            </p:contentPart>
          </mc:Choice>
          <mc:Fallback xmlns="">
            <p:pic>
              <p:nvPicPr>
                <p:cNvPr id="1008" name="Ink 1007">
                  <a:extLst>
                    <a:ext uri="{FF2B5EF4-FFF2-40B4-BE49-F238E27FC236}">
                      <a16:creationId xmlns:a16="http://schemas.microsoft.com/office/drawing/2014/main" id="{2BBFCB1B-B1E2-693E-A184-6B608BB16A3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56790" y="4002380"/>
                  <a:ext cx="22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1" name="Ink 1020">
                  <a:extLst>
                    <a:ext uri="{FF2B5EF4-FFF2-40B4-BE49-F238E27FC236}">
                      <a16:creationId xmlns:a16="http://schemas.microsoft.com/office/drawing/2014/main" id="{D957E71F-3EF9-8C23-74E4-57988D6A320A}"/>
                    </a:ext>
                  </a:extLst>
                </p14:cNvPr>
                <p14:cNvContentPartPr/>
                <p14:nvPr/>
              </p14:nvContentPartPr>
              <p14:xfrm>
                <a:off x="1058950" y="3940100"/>
                <a:ext cx="360" cy="360"/>
              </p14:xfrm>
            </p:contentPart>
          </mc:Choice>
          <mc:Fallback xmlns="">
            <p:pic>
              <p:nvPicPr>
                <p:cNvPr id="1021" name="Ink 1020">
                  <a:extLst>
                    <a:ext uri="{FF2B5EF4-FFF2-40B4-BE49-F238E27FC236}">
                      <a16:creationId xmlns:a16="http://schemas.microsoft.com/office/drawing/2014/main" id="{D957E71F-3EF9-8C23-74E4-57988D6A320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52830" y="39339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22" name="Ink 1021">
                  <a:extLst>
                    <a:ext uri="{FF2B5EF4-FFF2-40B4-BE49-F238E27FC236}">
                      <a16:creationId xmlns:a16="http://schemas.microsoft.com/office/drawing/2014/main" id="{0755BE80-F05D-CDEC-F78B-DC731D9B89D4}"/>
                    </a:ext>
                  </a:extLst>
                </p14:cNvPr>
                <p14:cNvContentPartPr/>
                <p14:nvPr/>
              </p14:nvContentPartPr>
              <p14:xfrm>
                <a:off x="1107190" y="4046300"/>
                <a:ext cx="72720" cy="99720"/>
              </p14:xfrm>
            </p:contentPart>
          </mc:Choice>
          <mc:Fallback xmlns="">
            <p:pic>
              <p:nvPicPr>
                <p:cNvPr id="1022" name="Ink 1021">
                  <a:extLst>
                    <a:ext uri="{FF2B5EF4-FFF2-40B4-BE49-F238E27FC236}">
                      <a16:creationId xmlns:a16="http://schemas.microsoft.com/office/drawing/2014/main" id="{0755BE80-F05D-CDEC-F78B-DC731D9B89D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01070" y="4040180"/>
                  <a:ext cx="84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3" name="Ink 1022">
                  <a:extLst>
                    <a:ext uri="{FF2B5EF4-FFF2-40B4-BE49-F238E27FC236}">
                      <a16:creationId xmlns:a16="http://schemas.microsoft.com/office/drawing/2014/main" id="{B84E3AC9-C439-2F8C-F02C-A77668BD88E3}"/>
                    </a:ext>
                  </a:extLst>
                </p14:cNvPr>
                <p14:cNvContentPartPr/>
                <p14:nvPr/>
              </p14:nvContentPartPr>
              <p14:xfrm>
                <a:off x="1262350" y="3986900"/>
                <a:ext cx="117000" cy="195840"/>
              </p14:xfrm>
            </p:contentPart>
          </mc:Choice>
          <mc:Fallback xmlns="">
            <p:pic>
              <p:nvPicPr>
                <p:cNvPr id="1023" name="Ink 1022">
                  <a:extLst>
                    <a:ext uri="{FF2B5EF4-FFF2-40B4-BE49-F238E27FC236}">
                      <a16:creationId xmlns:a16="http://schemas.microsoft.com/office/drawing/2014/main" id="{B84E3AC9-C439-2F8C-F02C-A77668BD88E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256230" y="3980780"/>
                  <a:ext cx="129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F42B11F6-BF3D-2BBE-FBAC-90E491CDC776}"/>
                    </a:ext>
                  </a:extLst>
                </p14:cNvPr>
                <p14:cNvContentPartPr/>
                <p14:nvPr/>
              </p14:nvContentPartPr>
              <p14:xfrm>
                <a:off x="1262710" y="4099940"/>
                <a:ext cx="171360" cy="612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F42B11F6-BF3D-2BBE-FBAC-90E491CDC77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256590" y="4093820"/>
                  <a:ext cx="183600" cy="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0C19211-8D93-C0F0-2A1B-038B537FCDC0}"/>
              </a:ext>
            </a:extLst>
          </p:cNvPr>
          <p:cNvGrpSpPr/>
          <p:nvPr/>
        </p:nvGrpSpPr>
        <p:grpSpPr>
          <a:xfrm>
            <a:off x="1829710" y="4125500"/>
            <a:ext cx="121320" cy="70920"/>
            <a:chOff x="1829710" y="4125500"/>
            <a:chExt cx="12132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26" name="Ink 1025">
                  <a:extLst>
                    <a:ext uri="{FF2B5EF4-FFF2-40B4-BE49-F238E27FC236}">
                      <a16:creationId xmlns:a16="http://schemas.microsoft.com/office/drawing/2014/main" id="{AEBE3F8D-A188-1663-30D4-B4038C55DAEB}"/>
                    </a:ext>
                  </a:extLst>
                </p14:cNvPr>
                <p14:cNvContentPartPr/>
                <p14:nvPr/>
              </p14:nvContentPartPr>
              <p14:xfrm>
                <a:off x="1829710" y="4125500"/>
                <a:ext cx="108000" cy="7560"/>
              </p14:xfrm>
            </p:contentPart>
          </mc:Choice>
          <mc:Fallback xmlns="">
            <p:pic>
              <p:nvPicPr>
                <p:cNvPr id="1026" name="Ink 1025">
                  <a:extLst>
                    <a:ext uri="{FF2B5EF4-FFF2-40B4-BE49-F238E27FC236}">
                      <a16:creationId xmlns:a16="http://schemas.microsoft.com/office/drawing/2014/main" id="{AEBE3F8D-A188-1663-30D4-B4038C55DAE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823590" y="4119380"/>
                  <a:ext cx="1202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D50E86B6-83FF-A3F4-78EB-DCC439A34487}"/>
                    </a:ext>
                  </a:extLst>
                </p14:cNvPr>
                <p14:cNvContentPartPr/>
                <p14:nvPr/>
              </p14:nvContentPartPr>
              <p14:xfrm>
                <a:off x="1844830" y="4184900"/>
                <a:ext cx="106200" cy="1152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D50E86B6-83FF-A3F4-78EB-DCC439A3448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838710" y="4178780"/>
                  <a:ext cx="1184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B4BD89A-29B6-7F90-5180-278DCB9BAF1D}"/>
              </a:ext>
            </a:extLst>
          </p:cNvPr>
          <p:cNvGrpSpPr/>
          <p:nvPr/>
        </p:nvGrpSpPr>
        <p:grpSpPr>
          <a:xfrm>
            <a:off x="2232910" y="3999500"/>
            <a:ext cx="467640" cy="360360"/>
            <a:chOff x="2232910" y="3999500"/>
            <a:chExt cx="46764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DC76BA49-668A-DD0F-4138-AE17F3CEFC35}"/>
                    </a:ext>
                  </a:extLst>
                </p14:cNvPr>
                <p14:cNvContentPartPr/>
                <p14:nvPr/>
              </p14:nvContentPartPr>
              <p14:xfrm>
                <a:off x="2232910" y="4080500"/>
                <a:ext cx="208080" cy="279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DC76BA49-668A-DD0F-4138-AE17F3CEFC3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226790" y="4074380"/>
                  <a:ext cx="220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3B021C86-C089-80DF-C3FC-31658141BDA9}"/>
                    </a:ext>
                  </a:extLst>
                </p14:cNvPr>
                <p14:cNvContentPartPr/>
                <p14:nvPr/>
              </p14:nvContentPartPr>
              <p14:xfrm>
                <a:off x="2546830" y="4003460"/>
                <a:ext cx="13320" cy="2340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3B021C86-C089-80DF-C3FC-31658141BDA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40710" y="3997340"/>
                  <a:ext cx="25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667E2498-E665-7F9B-DD04-43B82B53D91C}"/>
                    </a:ext>
                  </a:extLst>
                </p14:cNvPr>
                <p14:cNvContentPartPr/>
                <p14:nvPr/>
              </p14:nvContentPartPr>
              <p14:xfrm>
                <a:off x="2514070" y="3999500"/>
                <a:ext cx="176040" cy="2736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667E2498-E665-7F9B-DD04-43B82B53D91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07950" y="3993380"/>
                  <a:ext cx="188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2520E38C-E57F-DB82-6241-4D484D6B30D8}"/>
                    </a:ext>
                  </a:extLst>
                </p14:cNvPr>
                <p14:cNvContentPartPr/>
                <p14:nvPr/>
              </p14:nvContentPartPr>
              <p14:xfrm>
                <a:off x="2559790" y="4106780"/>
                <a:ext cx="107640" cy="792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2520E38C-E57F-DB82-6241-4D484D6B30D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553670" y="4100660"/>
                  <a:ext cx="119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ECEDE167-4996-2C72-609D-4689B6C522BB}"/>
                    </a:ext>
                  </a:extLst>
                </p14:cNvPr>
                <p14:cNvContentPartPr/>
                <p14:nvPr/>
              </p14:nvContentPartPr>
              <p14:xfrm>
                <a:off x="2551870" y="4225580"/>
                <a:ext cx="148680" cy="1044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ECEDE167-4996-2C72-609D-4689B6C522B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545750" y="4219460"/>
                  <a:ext cx="16092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8B2D1B2F-97D5-3FBD-37E0-8E6F8B727748}"/>
                  </a:ext>
                </a:extLst>
              </p14:cNvPr>
              <p14:cNvContentPartPr/>
              <p14:nvPr/>
            </p14:nvContentPartPr>
            <p14:xfrm>
              <a:off x="2988910" y="4147820"/>
              <a:ext cx="93960" cy="1440"/>
            </p14:xfrm>
          </p:contentPart>
        </mc:Choice>
        <mc:Fallback xmlns=""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8B2D1B2F-97D5-3FBD-37E0-8E6F8B72774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982790" y="4141700"/>
                <a:ext cx="1062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26ACB170-756B-0805-D96A-3F5BF0258444}"/>
                  </a:ext>
                </a:extLst>
              </p14:cNvPr>
              <p14:cNvContentPartPr/>
              <p14:nvPr/>
            </p14:nvContentPartPr>
            <p14:xfrm>
              <a:off x="2975230" y="4202540"/>
              <a:ext cx="90720" cy="1008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26ACB170-756B-0805-D96A-3F5BF0258444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969110" y="4196420"/>
                <a:ext cx="102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A08DE678-F1F0-C2E5-AAD4-BB537576E357}"/>
                  </a:ext>
                </a:extLst>
              </p14:cNvPr>
              <p14:cNvContentPartPr/>
              <p14:nvPr/>
            </p14:nvContentPartPr>
            <p14:xfrm>
              <a:off x="3025630" y="4075100"/>
              <a:ext cx="111960" cy="20124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A08DE678-F1F0-C2E5-AAD4-BB537576E35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019510" y="4068980"/>
                <a:ext cx="124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A203C83E-9533-9775-E1FF-F53CDFE0CF43}"/>
                  </a:ext>
                </a:extLst>
              </p14:cNvPr>
              <p14:cNvContentPartPr/>
              <p14:nvPr/>
            </p14:nvContentPartPr>
            <p14:xfrm>
              <a:off x="3301030" y="4056740"/>
              <a:ext cx="11520" cy="17712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A203C83E-9533-9775-E1FF-F53CDFE0CF43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294910" y="4050620"/>
                <a:ext cx="237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B31DAF5D-7AB9-7F0F-5246-06F1AD722DE8}"/>
                  </a:ext>
                </a:extLst>
              </p14:cNvPr>
              <p14:cNvContentPartPr/>
              <p14:nvPr/>
            </p14:nvContentPartPr>
            <p14:xfrm>
              <a:off x="3294190" y="4049900"/>
              <a:ext cx="104040" cy="1008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B31DAF5D-7AB9-7F0F-5246-06F1AD722DE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288070" y="4043780"/>
                <a:ext cx="1162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040" name="Ink 1039">
                <a:extLst>
                  <a:ext uri="{FF2B5EF4-FFF2-40B4-BE49-F238E27FC236}">
                    <a16:creationId xmlns:a16="http://schemas.microsoft.com/office/drawing/2014/main" id="{11857A4E-B894-4E0E-9EE3-686AB4491595}"/>
                  </a:ext>
                </a:extLst>
              </p14:cNvPr>
              <p14:cNvContentPartPr/>
              <p14:nvPr/>
            </p14:nvContentPartPr>
            <p14:xfrm>
              <a:off x="3319030" y="4138820"/>
              <a:ext cx="74880" cy="2520"/>
            </p14:xfrm>
          </p:contentPart>
        </mc:Choice>
        <mc:Fallback xmlns="">
          <p:pic>
            <p:nvPicPr>
              <p:cNvPr id="1040" name="Ink 1039">
                <a:extLst>
                  <a:ext uri="{FF2B5EF4-FFF2-40B4-BE49-F238E27FC236}">
                    <a16:creationId xmlns:a16="http://schemas.microsoft.com/office/drawing/2014/main" id="{11857A4E-B894-4E0E-9EE3-686AB4491595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312910" y="4132700"/>
                <a:ext cx="8712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ECB531B4-2A76-01C9-CFDE-AF209FE139D4}"/>
                  </a:ext>
                </a:extLst>
              </p14:cNvPr>
              <p14:cNvContentPartPr/>
              <p14:nvPr/>
            </p14:nvContentPartPr>
            <p14:xfrm>
              <a:off x="3505150" y="4202540"/>
              <a:ext cx="60840" cy="6840"/>
            </p14:xfrm>
          </p:contentPart>
        </mc:Choice>
        <mc:Fallback xmlns=""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ECB531B4-2A76-01C9-CFDE-AF209FE139D4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499030" y="4196420"/>
                <a:ext cx="73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044" name="Ink 1043">
                <a:extLst>
                  <a:ext uri="{FF2B5EF4-FFF2-40B4-BE49-F238E27FC236}">
                    <a16:creationId xmlns:a16="http://schemas.microsoft.com/office/drawing/2014/main" id="{B971A16A-4C97-A4F4-DC46-F9AF9C3F79F2}"/>
                  </a:ext>
                </a:extLst>
              </p14:cNvPr>
              <p14:cNvContentPartPr/>
              <p14:nvPr/>
            </p14:nvContentPartPr>
            <p14:xfrm>
              <a:off x="3305350" y="4219460"/>
              <a:ext cx="142200" cy="25200"/>
            </p14:xfrm>
          </p:contentPart>
        </mc:Choice>
        <mc:Fallback xmlns="">
          <p:pic>
            <p:nvPicPr>
              <p:cNvPr id="1044" name="Ink 1043">
                <a:extLst>
                  <a:ext uri="{FF2B5EF4-FFF2-40B4-BE49-F238E27FC236}">
                    <a16:creationId xmlns:a16="http://schemas.microsoft.com/office/drawing/2014/main" id="{B971A16A-4C97-A4F4-DC46-F9AF9C3F79F2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299230" y="4213340"/>
                <a:ext cx="154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8540C7DF-907D-D8D2-7BFF-5E7F1BECE043}"/>
                  </a:ext>
                </a:extLst>
              </p14:cNvPr>
              <p14:cNvContentPartPr/>
              <p14:nvPr/>
            </p14:nvContentPartPr>
            <p14:xfrm>
              <a:off x="3472030" y="4110380"/>
              <a:ext cx="78120" cy="360"/>
            </p14:xfrm>
          </p:contentPart>
        </mc:Choice>
        <mc:Fallback xmlns=""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8540C7DF-907D-D8D2-7BFF-5E7F1BECE043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465910" y="4104260"/>
                <a:ext cx="903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E29014CA-3884-1589-E3D6-251AD5774C51}"/>
                  </a:ext>
                </a:extLst>
              </p14:cNvPr>
              <p14:cNvContentPartPr/>
              <p14:nvPr/>
            </p14:nvContentPartPr>
            <p14:xfrm>
              <a:off x="3869470" y="1964420"/>
              <a:ext cx="60120" cy="113040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E29014CA-3884-1589-E3D6-251AD5774C51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863350" y="1958300"/>
                <a:ext cx="7236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6EFABF13-AE3D-2FF8-CCCD-FE57B8CFC607}"/>
              </a:ext>
            </a:extLst>
          </p:cNvPr>
          <p:cNvGrpSpPr/>
          <p:nvPr/>
        </p:nvGrpSpPr>
        <p:grpSpPr>
          <a:xfrm>
            <a:off x="2937430" y="4378580"/>
            <a:ext cx="1829160" cy="321840"/>
            <a:chOff x="2937430" y="4378580"/>
            <a:chExt cx="182916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768627F4-BD26-BEC9-2A4B-42B989AEB4F9}"/>
                    </a:ext>
                  </a:extLst>
                </p14:cNvPr>
                <p14:cNvContentPartPr/>
                <p14:nvPr/>
              </p14:nvContentPartPr>
              <p14:xfrm>
                <a:off x="2957230" y="4460660"/>
                <a:ext cx="93960" cy="61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768627F4-BD26-BEC9-2A4B-42B989AEB4F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951110" y="4454540"/>
                  <a:ext cx="1062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8587C442-BBE2-E2C1-97A7-B38DF6DD9717}"/>
                    </a:ext>
                  </a:extLst>
                </p14:cNvPr>
                <p14:cNvContentPartPr/>
                <p14:nvPr/>
              </p14:nvContentPartPr>
              <p14:xfrm>
                <a:off x="2937430" y="4512860"/>
                <a:ext cx="124920" cy="2160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8587C442-BBE2-E2C1-97A7-B38DF6DD971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931310" y="4506740"/>
                  <a:ext cx="137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AAD72B82-3B72-E41C-A924-F89B839DD2F5}"/>
                    </a:ext>
                  </a:extLst>
                </p14:cNvPr>
                <p14:cNvContentPartPr/>
                <p14:nvPr/>
              </p14:nvContentPartPr>
              <p14:xfrm>
                <a:off x="3070270" y="4433660"/>
                <a:ext cx="92880" cy="19584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AAD72B82-3B72-E41C-A924-F89B839DD2F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064150" y="4427540"/>
                  <a:ext cx="105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FEAEBA25-5FA6-5951-27D9-C652E2A4A361}"/>
                    </a:ext>
                  </a:extLst>
                </p14:cNvPr>
                <p14:cNvContentPartPr/>
                <p14:nvPr/>
              </p14:nvContentPartPr>
              <p14:xfrm>
                <a:off x="3283390" y="4460660"/>
                <a:ext cx="21240" cy="17820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FEAEBA25-5FA6-5951-27D9-C652E2A4A36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277270" y="4454540"/>
                  <a:ext cx="33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5315AE2E-E333-FC99-608B-3ADAF2729FF5}"/>
                    </a:ext>
                  </a:extLst>
                </p14:cNvPr>
                <p14:cNvContentPartPr/>
                <p14:nvPr/>
              </p14:nvContentPartPr>
              <p14:xfrm>
                <a:off x="3248470" y="4455980"/>
                <a:ext cx="136800" cy="1368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5315AE2E-E333-FC99-608B-3ADAF2729FF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42350" y="4449860"/>
                  <a:ext cx="149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B6BA4F05-0967-BF4F-BBC4-08A4468C8D72}"/>
                    </a:ext>
                  </a:extLst>
                </p14:cNvPr>
                <p14:cNvContentPartPr/>
                <p14:nvPr/>
              </p14:nvContentPartPr>
              <p14:xfrm>
                <a:off x="3304270" y="4544540"/>
                <a:ext cx="96480" cy="612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B6BA4F05-0967-BF4F-BBC4-08A4468C8D7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98150" y="4538420"/>
                  <a:ext cx="108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71DD45B7-ACE6-E2D5-C307-586D3459C0CE}"/>
                    </a:ext>
                  </a:extLst>
                </p14:cNvPr>
                <p14:cNvContentPartPr/>
                <p14:nvPr/>
              </p14:nvContentPartPr>
              <p14:xfrm>
                <a:off x="3323710" y="4616540"/>
                <a:ext cx="131760" cy="2160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71DD45B7-ACE6-E2D5-C307-586D3459C0C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317590" y="4610420"/>
                  <a:ext cx="144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F0A1BDE7-8FB7-2465-ABA3-B37A1B91DA15}"/>
                    </a:ext>
                  </a:extLst>
                </p14:cNvPr>
                <p14:cNvContentPartPr/>
                <p14:nvPr/>
              </p14:nvContentPartPr>
              <p14:xfrm>
                <a:off x="3616030" y="4544540"/>
                <a:ext cx="61920" cy="360"/>
              </p14:xfrm>
            </p:contentPart>
          </mc:Choice>
          <mc:Fallback xmlns=""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F0A1BDE7-8FB7-2465-ABA3-B37A1B91DA1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609910" y="4538420"/>
                  <a:ext cx="74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D882451F-5DD6-D9D7-BB92-DEB582155C71}"/>
                    </a:ext>
                  </a:extLst>
                </p14:cNvPr>
                <p14:cNvContentPartPr/>
                <p14:nvPr/>
              </p14:nvContentPartPr>
              <p14:xfrm>
                <a:off x="3612430" y="4608980"/>
                <a:ext cx="97560" cy="1116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D882451F-5DD6-D9D7-BB92-DEB582155C7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606310" y="4602860"/>
                  <a:ext cx="109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9BAB7EE5-4C2A-FE25-EE94-E7CBAD27565A}"/>
                    </a:ext>
                  </a:extLst>
                </p14:cNvPr>
                <p14:cNvContentPartPr/>
                <p14:nvPr/>
              </p14:nvContentPartPr>
              <p14:xfrm>
                <a:off x="3814750" y="4535900"/>
                <a:ext cx="102960" cy="756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9BAB7EE5-4C2A-FE25-EE94-E7CBAD27565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08630" y="4529780"/>
                  <a:ext cx="1152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A3EFA6A2-7755-7073-DC8C-099F8C54ECF3}"/>
                    </a:ext>
                  </a:extLst>
                </p14:cNvPr>
                <p14:cNvContentPartPr/>
                <p14:nvPr/>
              </p14:nvContentPartPr>
              <p14:xfrm>
                <a:off x="4048750" y="4475420"/>
                <a:ext cx="86400" cy="11952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A3EFA6A2-7755-7073-DC8C-099F8C54ECF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42630" y="4469300"/>
                  <a:ext cx="98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FCB0872D-83C3-0C79-5FC2-7DA2418B1ADE}"/>
                    </a:ext>
                  </a:extLst>
                </p14:cNvPr>
                <p14:cNvContentPartPr/>
                <p14:nvPr/>
              </p14:nvContentPartPr>
              <p14:xfrm>
                <a:off x="4065670" y="4476860"/>
                <a:ext cx="96480" cy="1152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FCB0872D-83C3-0C79-5FC2-7DA2418B1AD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59550" y="4470740"/>
                  <a:ext cx="108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F652B246-A008-90DE-4349-55AD6B11ABAC}"/>
                    </a:ext>
                  </a:extLst>
                </p14:cNvPr>
                <p14:cNvContentPartPr/>
                <p14:nvPr/>
              </p14:nvContentPartPr>
              <p14:xfrm>
                <a:off x="4249630" y="4476140"/>
                <a:ext cx="227880" cy="9972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F652B246-A008-90DE-4349-55AD6B11ABA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243510" y="4470020"/>
                  <a:ext cx="240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7ED4C80F-8764-D3C4-9624-ED5715B5E922}"/>
                    </a:ext>
                  </a:extLst>
                </p14:cNvPr>
                <p14:cNvContentPartPr/>
                <p14:nvPr/>
              </p14:nvContentPartPr>
              <p14:xfrm>
                <a:off x="4643830" y="4521500"/>
                <a:ext cx="81720" cy="15336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7ED4C80F-8764-D3C4-9624-ED5715B5E92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37710" y="4515380"/>
                  <a:ext cx="93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58A2D5B8-667A-BC4B-C923-DBA43E253734}"/>
                    </a:ext>
                  </a:extLst>
                </p14:cNvPr>
                <p14:cNvContentPartPr/>
                <p14:nvPr/>
              </p14:nvContentPartPr>
              <p14:xfrm>
                <a:off x="4625830" y="4472540"/>
                <a:ext cx="5040" cy="180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58A2D5B8-667A-BC4B-C923-DBA43E25373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19710" y="4466420"/>
                  <a:ext cx="172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F7CF360F-07ED-683E-2A3B-142E8E350DF2}"/>
                    </a:ext>
                  </a:extLst>
                </p14:cNvPr>
                <p14:cNvContentPartPr/>
                <p14:nvPr/>
              </p14:nvContentPartPr>
              <p14:xfrm>
                <a:off x="4588030" y="4418540"/>
                <a:ext cx="134280" cy="756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F7CF360F-07ED-683E-2A3B-142E8E350DF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581910" y="4412420"/>
                  <a:ext cx="146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0A400726-7F6E-F1B5-9EF4-B88AA710E0A7}"/>
                    </a:ext>
                  </a:extLst>
                </p14:cNvPr>
                <p14:cNvContentPartPr/>
                <p14:nvPr/>
              </p14:nvContentPartPr>
              <p14:xfrm>
                <a:off x="4706470" y="4378580"/>
                <a:ext cx="60120" cy="6552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0A400726-7F6E-F1B5-9EF4-B88AA710E0A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700350" y="4372460"/>
                  <a:ext cx="72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7B166D87-30B1-9F23-7F6F-F39320859105}"/>
                    </a:ext>
                  </a:extLst>
                </p14:cNvPr>
                <p14:cNvContentPartPr/>
                <p14:nvPr/>
              </p14:nvContentPartPr>
              <p14:xfrm>
                <a:off x="4473910" y="4388660"/>
                <a:ext cx="75600" cy="26892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7B166D87-30B1-9F23-7F6F-F3932085910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467790" y="4382540"/>
                  <a:ext cx="87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BCBF8A74-2997-AB10-74C0-E6CEBCF71E23}"/>
                    </a:ext>
                  </a:extLst>
                </p14:cNvPr>
                <p14:cNvContentPartPr/>
                <p14:nvPr/>
              </p14:nvContentPartPr>
              <p14:xfrm>
                <a:off x="3769030" y="4412060"/>
                <a:ext cx="129600" cy="28836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BCBF8A74-2997-AB10-74C0-E6CEBCF71E2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762910" y="4405940"/>
                  <a:ext cx="14184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94882962-D5C8-D7F0-AC02-4683FC2D1D3B}"/>
              </a:ext>
            </a:extLst>
          </p:cNvPr>
          <p:cNvGrpSpPr/>
          <p:nvPr/>
        </p:nvGrpSpPr>
        <p:grpSpPr>
          <a:xfrm>
            <a:off x="5147110" y="4403420"/>
            <a:ext cx="294840" cy="269640"/>
            <a:chOff x="5147110" y="4403420"/>
            <a:chExt cx="29484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496D1FE0-B129-98CB-92D5-4AA4DFCFA73D}"/>
                    </a:ext>
                  </a:extLst>
                </p14:cNvPr>
                <p14:cNvContentPartPr/>
                <p14:nvPr/>
              </p14:nvContentPartPr>
              <p14:xfrm>
                <a:off x="5147110" y="4416380"/>
                <a:ext cx="123840" cy="218880"/>
              </p14:xfrm>
            </p:contentPart>
          </mc:Choice>
          <mc:Fallback xmlns=""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496D1FE0-B129-98CB-92D5-4AA4DFCFA73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40990" y="4410260"/>
                  <a:ext cx="1360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FB86D264-3764-52D9-8A56-0D16B4CD7409}"/>
                    </a:ext>
                  </a:extLst>
                </p14:cNvPr>
                <p14:cNvContentPartPr/>
                <p14:nvPr/>
              </p14:nvContentPartPr>
              <p14:xfrm>
                <a:off x="5225230" y="4513940"/>
                <a:ext cx="87480" cy="11484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FB86D264-3764-52D9-8A56-0D16B4CD740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219110" y="4507820"/>
                  <a:ext cx="99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06084F93-3156-B7D9-2D53-132E39DDD774}"/>
                    </a:ext>
                  </a:extLst>
                </p14:cNvPr>
                <p14:cNvContentPartPr/>
                <p14:nvPr/>
              </p14:nvContentPartPr>
              <p14:xfrm>
                <a:off x="5217310" y="4506020"/>
                <a:ext cx="160200" cy="864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06084F93-3156-B7D9-2D53-132E39DDD77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211190" y="4499900"/>
                  <a:ext cx="1724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EA2C0AA2-BB94-6B73-5E03-209A314873B1}"/>
                    </a:ext>
                  </a:extLst>
                </p14:cNvPr>
                <p14:cNvContentPartPr/>
                <p14:nvPr/>
              </p14:nvContentPartPr>
              <p14:xfrm>
                <a:off x="5347990" y="4403420"/>
                <a:ext cx="93960" cy="26964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EA2C0AA2-BB94-6B73-5E03-209A314873B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341870" y="4397300"/>
                  <a:ext cx="10620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0DA4267E-2B00-56C3-EC40-4247A213235B}"/>
              </a:ext>
            </a:extLst>
          </p:cNvPr>
          <p:cNvGrpSpPr/>
          <p:nvPr/>
        </p:nvGrpSpPr>
        <p:grpSpPr>
          <a:xfrm>
            <a:off x="3705310" y="2853620"/>
            <a:ext cx="4420800" cy="1443600"/>
            <a:chOff x="3705310" y="2853620"/>
            <a:chExt cx="4420800" cy="14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6ABDA3-3304-A704-D6F9-8464C57C7E7A}"/>
                    </a:ext>
                  </a:extLst>
                </p14:cNvPr>
                <p14:cNvContentPartPr/>
                <p14:nvPr/>
              </p14:nvContentPartPr>
              <p14:xfrm>
                <a:off x="7537510" y="2853620"/>
                <a:ext cx="30240" cy="1184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6ABDA3-3304-A704-D6F9-8464C57C7E7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31390" y="2847500"/>
                  <a:ext cx="4248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AFF1A2-966B-1278-B4D6-BEE79A45F4A2}"/>
                    </a:ext>
                  </a:extLst>
                </p14:cNvPr>
                <p14:cNvContentPartPr/>
                <p14:nvPr/>
              </p14:nvContentPartPr>
              <p14:xfrm>
                <a:off x="7458670" y="3878900"/>
                <a:ext cx="319320" cy="19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AFF1A2-966B-1278-B4D6-BEE79A45F4A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452550" y="3872780"/>
                  <a:ext cx="331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6D57042-FC57-460D-029E-7AB3D7C639E9}"/>
                    </a:ext>
                  </a:extLst>
                </p14:cNvPr>
                <p14:cNvContentPartPr/>
                <p14:nvPr/>
              </p14:nvContentPartPr>
              <p14:xfrm>
                <a:off x="7700590" y="3562820"/>
                <a:ext cx="41400" cy="272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6D57042-FC57-460D-029E-7AB3D7C639E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694470" y="3556700"/>
                  <a:ext cx="53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9938930-094C-7278-0E29-DAB68C1E3139}"/>
                    </a:ext>
                  </a:extLst>
                </p14:cNvPr>
                <p14:cNvContentPartPr/>
                <p14:nvPr/>
              </p14:nvContentPartPr>
              <p14:xfrm>
                <a:off x="7697350" y="3590180"/>
                <a:ext cx="134280" cy="23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9938930-094C-7278-0E29-DAB68C1E313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691230" y="3584060"/>
                  <a:ext cx="146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B0E8E63-C92A-8586-6A98-519ABA0D165D}"/>
                    </a:ext>
                  </a:extLst>
                </p14:cNvPr>
                <p14:cNvContentPartPr/>
                <p14:nvPr/>
              </p14:nvContentPartPr>
              <p14:xfrm>
                <a:off x="7700590" y="3643460"/>
                <a:ext cx="127440" cy="21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B0E8E63-C92A-8586-6A98-519ABA0D165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694470" y="3637340"/>
                  <a:ext cx="139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2EB4247-7DBB-BFE9-00E0-B017DEC4697F}"/>
                    </a:ext>
                  </a:extLst>
                </p14:cNvPr>
                <p14:cNvContentPartPr/>
                <p14:nvPr/>
              </p14:nvContentPartPr>
              <p14:xfrm>
                <a:off x="7681510" y="3499100"/>
                <a:ext cx="211320" cy="24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2EB4247-7DBB-BFE9-00E0-B017DEC4697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75390" y="3492980"/>
                  <a:ext cx="223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B78089C-C3A1-0291-C76C-783FAEB2450F}"/>
                    </a:ext>
                  </a:extLst>
                </p14:cNvPr>
                <p14:cNvContentPartPr/>
                <p14:nvPr/>
              </p14:nvContentPartPr>
              <p14:xfrm>
                <a:off x="7807870" y="3469220"/>
                <a:ext cx="100800" cy="8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B78089C-C3A1-0291-C76C-783FAEB2450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801750" y="3463100"/>
                  <a:ext cx="1130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C52D6E72-729F-5B54-F7F6-6D5C31919E3D}"/>
                    </a:ext>
                  </a:extLst>
                </p14:cNvPr>
                <p14:cNvContentPartPr/>
                <p14:nvPr/>
              </p14:nvContentPartPr>
              <p14:xfrm>
                <a:off x="3705310" y="4059620"/>
                <a:ext cx="72000" cy="12420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C52D6E72-729F-5B54-F7F6-6D5C31919E3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699190" y="4053500"/>
                  <a:ext cx="84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AD09EB63-A83B-FD57-86F9-765FA8C3D256}"/>
                    </a:ext>
                  </a:extLst>
                </p14:cNvPr>
                <p14:cNvContentPartPr/>
                <p14:nvPr/>
              </p14:nvContentPartPr>
              <p14:xfrm>
                <a:off x="3780910" y="4005620"/>
                <a:ext cx="110160" cy="19728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AD09EB63-A83B-FD57-86F9-765FA8C3D25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774790" y="3999500"/>
                  <a:ext cx="122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59C0499A-45D3-E13E-35D3-BC74A2FBF6AA}"/>
                    </a:ext>
                  </a:extLst>
                </p14:cNvPr>
                <p14:cNvContentPartPr/>
                <p14:nvPr/>
              </p14:nvContentPartPr>
              <p14:xfrm>
                <a:off x="4003030" y="4054220"/>
                <a:ext cx="89280" cy="13068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59C0499A-45D3-E13E-35D3-BC74A2FBF6A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996910" y="4048100"/>
                  <a:ext cx="101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3ED523A7-96CC-A640-E728-0FA7C5733DFE}"/>
                    </a:ext>
                  </a:extLst>
                </p14:cNvPr>
                <p14:cNvContentPartPr/>
                <p14:nvPr/>
              </p14:nvContentPartPr>
              <p14:xfrm>
                <a:off x="4136950" y="4065380"/>
                <a:ext cx="7200" cy="9144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3ED523A7-96CC-A640-E728-0FA7C5733DF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130830" y="4059260"/>
                  <a:ext cx="19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F0F4A350-909E-16A0-BA34-D3B6A19DB27C}"/>
                    </a:ext>
                  </a:extLst>
                </p14:cNvPr>
                <p14:cNvContentPartPr/>
                <p14:nvPr/>
              </p14:nvContentPartPr>
              <p14:xfrm>
                <a:off x="4133350" y="4014620"/>
                <a:ext cx="3600" cy="432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F0F4A350-909E-16A0-BA34-D3B6A19DB27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127230" y="4008500"/>
                  <a:ext cx="158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86F23671-C2F2-A3E6-48B4-E37DDE4EED32}"/>
                    </a:ext>
                  </a:extLst>
                </p14:cNvPr>
                <p14:cNvContentPartPr/>
                <p14:nvPr/>
              </p14:nvContentPartPr>
              <p14:xfrm>
                <a:off x="4167550" y="4077260"/>
                <a:ext cx="73800" cy="10872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86F23671-C2F2-A3E6-48B4-E37DDE4EED3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161430" y="4071140"/>
                  <a:ext cx="86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CD83F9A0-AF8B-8100-F2AA-62985BBB8CE2}"/>
                    </a:ext>
                  </a:extLst>
                </p14:cNvPr>
                <p14:cNvContentPartPr/>
                <p14:nvPr/>
              </p14:nvContentPartPr>
              <p14:xfrm>
                <a:off x="4341070" y="3967100"/>
                <a:ext cx="180720" cy="21564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CD83F9A0-AF8B-8100-F2AA-62985BBB8CE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334950" y="3960980"/>
                  <a:ext cx="192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EB851D77-E38B-604D-5CA3-A29C50864DDA}"/>
                    </a:ext>
                  </a:extLst>
                </p14:cNvPr>
                <p14:cNvContentPartPr/>
                <p14:nvPr/>
              </p14:nvContentPartPr>
              <p14:xfrm>
                <a:off x="4341070" y="4095260"/>
                <a:ext cx="211320" cy="2016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EB851D77-E38B-604D-5CA3-A29C50864DD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334950" y="4089140"/>
                  <a:ext cx="223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0CD5A4B6-0F5F-95DB-1BA4-BFDA253D8ACC}"/>
                    </a:ext>
                  </a:extLst>
                </p14:cNvPr>
                <p14:cNvContentPartPr/>
                <p14:nvPr/>
              </p14:nvContentPartPr>
              <p14:xfrm>
                <a:off x="4680550" y="4140620"/>
                <a:ext cx="84960" cy="25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0CD5A4B6-0F5F-95DB-1BA4-BFDA253D8AC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674430" y="4134500"/>
                  <a:ext cx="9720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8A598BF2-EE4D-3F58-DB59-4605C7181ACE}"/>
                    </a:ext>
                  </a:extLst>
                </p14:cNvPr>
                <p14:cNvContentPartPr/>
                <p14:nvPr/>
              </p14:nvContentPartPr>
              <p14:xfrm>
                <a:off x="4676950" y="4061060"/>
                <a:ext cx="147600" cy="2016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8A598BF2-EE4D-3F58-DB59-4605C7181AC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670830" y="4054940"/>
                  <a:ext cx="159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123D0A02-A7E0-C216-379D-27A07A13AC42}"/>
                    </a:ext>
                  </a:extLst>
                </p14:cNvPr>
                <p14:cNvContentPartPr/>
                <p14:nvPr/>
              </p14:nvContentPartPr>
              <p14:xfrm>
                <a:off x="4876390" y="4017860"/>
                <a:ext cx="66960" cy="16488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123D0A02-A7E0-C216-379D-27A07A13AC4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870270" y="4011740"/>
                  <a:ext cx="79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18F428DB-9CAE-A160-1D29-C90A15E05775}"/>
                    </a:ext>
                  </a:extLst>
                </p14:cNvPr>
                <p14:cNvContentPartPr/>
                <p14:nvPr/>
              </p14:nvContentPartPr>
              <p14:xfrm>
                <a:off x="4862350" y="4014260"/>
                <a:ext cx="84600" cy="252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18F428DB-9CAE-A160-1D29-C90A15E0577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856230" y="4008140"/>
                  <a:ext cx="968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19E55421-55AF-A2AE-1E81-37CF66D9403C}"/>
                    </a:ext>
                  </a:extLst>
                </p14:cNvPr>
                <p14:cNvContentPartPr/>
                <p14:nvPr/>
              </p14:nvContentPartPr>
              <p14:xfrm>
                <a:off x="5036590" y="4001300"/>
                <a:ext cx="190440" cy="16128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19E55421-55AF-A2AE-1E81-37CF66D9403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030470" y="3995180"/>
                  <a:ext cx="202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5E640365-CF90-2902-FAC7-67615EB5AAE6}"/>
                    </a:ext>
                  </a:extLst>
                </p14:cNvPr>
                <p14:cNvContentPartPr/>
                <p14:nvPr/>
              </p14:nvContentPartPr>
              <p14:xfrm>
                <a:off x="5324590" y="4075820"/>
                <a:ext cx="122400" cy="7092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5E640365-CF90-2902-FAC7-67615EB5AAE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318470" y="4069700"/>
                  <a:ext cx="134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D122E868-9DF2-4359-9D0D-0F720089DA19}"/>
                    </a:ext>
                  </a:extLst>
                </p14:cNvPr>
                <p14:cNvContentPartPr/>
                <p14:nvPr/>
              </p14:nvContentPartPr>
              <p14:xfrm>
                <a:off x="5360950" y="4061060"/>
                <a:ext cx="25200" cy="8820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D122E868-9DF2-4359-9D0D-0F720089DA1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354830" y="4054940"/>
                  <a:ext cx="37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46E9718F-8B33-C8C6-5D6F-1A0462ABDC8F}"/>
                    </a:ext>
                  </a:extLst>
                </p14:cNvPr>
                <p14:cNvContentPartPr/>
                <p14:nvPr/>
              </p14:nvContentPartPr>
              <p14:xfrm>
                <a:off x="5548510" y="3995900"/>
                <a:ext cx="84600" cy="16128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46E9718F-8B33-C8C6-5D6F-1A0462ABDC8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542390" y="3989780"/>
                  <a:ext cx="96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4EA96537-0FC1-D7E5-735F-B4A02626ED41}"/>
                    </a:ext>
                  </a:extLst>
                </p14:cNvPr>
                <p14:cNvContentPartPr/>
                <p14:nvPr/>
              </p14:nvContentPartPr>
              <p14:xfrm>
                <a:off x="5724190" y="3989780"/>
                <a:ext cx="109080" cy="20880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4EA96537-0FC1-D7E5-735F-B4A02626ED4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718070" y="3983660"/>
                  <a:ext cx="121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07137A2C-85C2-C492-1D7F-4F166B9A8C44}"/>
                    </a:ext>
                  </a:extLst>
                </p14:cNvPr>
                <p14:cNvContentPartPr/>
                <p14:nvPr/>
              </p14:nvContentPartPr>
              <p14:xfrm>
                <a:off x="6010750" y="4086980"/>
                <a:ext cx="115200" cy="10440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07137A2C-85C2-C492-1D7F-4F166B9A8C4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004630" y="4080860"/>
                  <a:ext cx="127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E9CE4955-D4C3-AAEE-ACD7-D93FFBAD7B1D}"/>
                    </a:ext>
                  </a:extLst>
                </p14:cNvPr>
                <p14:cNvContentPartPr/>
                <p14:nvPr/>
              </p14:nvContentPartPr>
              <p14:xfrm>
                <a:off x="6000670" y="4086980"/>
                <a:ext cx="65160" cy="10260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E9CE4955-D4C3-AAEE-ACD7-D93FFBAD7B1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94550" y="4080860"/>
                  <a:ext cx="77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5F4002E2-EBF7-1148-2A81-4F91557A750D}"/>
                    </a:ext>
                  </a:extLst>
                </p14:cNvPr>
                <p14:cNvContentPartPr/>
                <p14:nvPr/>
              </p14:nvContentPartPr>
              <p14:xfrm>
                <a:off x="6245110" y="4030100"/>
                <a:ext cx="95760" cy="16272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5F4002E2-EBF7-1148-2A81-4F91557A750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38990" y="4023980"/>
                  <a:ext cx="10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245204B9-21BE-47C4-A220-1759FA5B84C7}"/>
                    </a:ext>
                  </a:extLst>
                </p14:cNvPr>
                <p14:cNvContentPartPr/>
                <p14:nvPr/>
              </p14:nvContentPartPr>
              <p14:xfrm>
                <a:off x="6401350" y="4101740"/>
                <a:ext cx="16200" cy="8208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245204B9-21BE-47C4-A220-1759FA5B84C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395230" y="4095620"/>
                  <a:ext cx="28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8C3F53EF-6277-1F21-6185-0C2405778AE8}"/>
                    </a:ext>
                  </a:extLst>
                </p14:cNvPr>
                <p14:cNvContentPartPr/>
                <p14:nvPr/>
              </p14:nvContentPartPr>
              <p14:xfrm>
                <a:off x="6412510" y="4026500"/>
                <a:ext cx="360" cy="36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8C3F53EF-6277-1F21-6185-0C2405778AE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06390" y="402038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AB30A1A8-9ACA-FFE3-E3C3-776334F6E746}"/>
                    </a:ext>
                  </a:extLst>
                </p14:cNvPr>
                <p14:cNvContentPartPr/>
                <p14:nvPr/>
              </p14:nvContentPartPr>
              <p14:xfrm>
                <a:off x="6444910" y="4082660"/>
                <a:ext cx="78840" cy="11988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AB30A1A8-9ACA-FFE3-E3C3-776334F6E74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438790" y="4076540"/>
                  <a:ext cx="91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0AB1E33A-0C73-84CF-8015-43B1E06DCEE6}"/>
                    </a:ext>
                  </a:extLst>
                </p14:cNvPr>
                <p14:cNvContentPartPr/>
                <p14:nvPr/>
              </p14:nvContentPartPr>
              <p14:xfrm>
                <a:off x="6584230" y="4027940"/>
                <a:ext cx="60480" cy="2206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0AB1E33A-0C73-84CF-8015-43B1E06DCEE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578110" y="4021820"/>
                  <a:ext cx="72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FBBDA1C5-2DDD-832A-2CE3-13FBE6707F19}"/>
                    </a:ext>
                  </a:extLst>
                </p14:cNvPr>
                <p14:cNvContentPartPr/>
                <p14:nvPr/>
              </p14:nvContentPartPr>
              <p14:xfrm>
                <a:off x="6696190" y="4062500"/>
                <a:ext cx="106200" cy="16992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FBBDA1C5-2DDD-832A-2CE3-13FBE6707F1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690070" y="4056380"/>
                  <a:ext cx="118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573C4F42-1E5E-2AF3-BBB5-4E48C0BA1FEF}"/>
                    </a:ext>
                  </a:extLst>
                </p14:cNvPr>
                <p14:cNvContentPartPr/>
                <p14:nvPr/>
              </p14:nvContentPartPr>
              <p14:xfrm>
                <a:off x="6872590" y="4160420"/>
                <a:ext cx="95040" cy="1512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573C4F42-1E5E-2AF3-BBB5-4E48C0BA1FE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66470" y="4154300"/>
                  <a:ext cx="107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6BC4C430-2CC5-EB11-EA30-70F19B811379}"/>
                    </a:ext>
                  </a:extLst>
                </p14:cNvPr>
                <p14:cNvContentPartPr/>
                <p14:nvPr/>
              </p14:nvContentPartPr>
              <p14:xfrm>
                <a:off x="6879790" y="4238540"/>
                <a:ext cx="93600" cy="180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6BC4C430-2CC5-EB11-EA30-70F19B81137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873670" y="4232420"/>
                  <a:ext cx="1058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751B39F1-1122-7DCD-C28E-EF32DAA0A420}"/>
                    </a:ext>
                  </a:extLst>
                </p14:cNvPr>
                <p14:cNvContentPartPr/>
                <p14:nvPr/>
              </p14:nvContentPartPr>
              <p14:xfrm>
                <a:off x="7063390" y="4135940"/>
                <a:ext cx="98640" cy="14508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751B39F1-1122-7DCD-C28E-EF32DAA0A42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057270" y="4129820"/>
                  <a:ext cx="110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A9EA6282-3C61-CEE3-E5E0-667E0892F7BD}"/>
                    </a:ext>
                  </a:extLst>
                </p14:cNvPr>
                <p14:cNvContentPartPr/>
                <p14:nvPr/>
              </p14:nvContentPartPr>
              <p14:xfrm>
                <a:off x="7075270" y="4114340"/>
                <a:ext cx="436680" cy="15120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A9EA6282-3C61-CEE3-E5E0-667E0892F7B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69150" y="4108220"/>
                  <a:ext cx="448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0F6468B4-2C41-D0BC-73F6-8647117BC954}"/>
                    </a:ext>
                  </a:extLst>
                </p14:cNvPr>
                <p14:cNvContentPartPr/>
                <p14:nvPr/>
              </p14:nvContentPartPr>
              <p14:xfrm>
                <a:off x="7578550" y="4166180"/>
                <a:ext cx="82080" cy="13104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0F6468B4-2C41-D0BC-73F6-8647117BC95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572430" y="4160060"/>
                  <a:ext cx="94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D81D5EC3-604F-DB26-359C-34FD1B78A4AD}"/>
                    </a:ext>
                  </a:extLst>
                </p14:cNvPr>
                <p14:cNvContentPartPr/>
                <p14:nvPr/>
              </p14:nvContentPartPr>
              <p14:xfrm>
                <a:off x="7588990" y="4159340"/>
                <a:ext cx="194400" cy="198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D81D5EC3-604F-DB26-359C-34FD1B78A4A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582870" y="4153220"/>
                  <a:ext cx="206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7613A8B5-D10E-8FD6-49E0-68B642EF1593}"/>
                    </a:ext>
                  </a:extLst>
                </p14:cNvPr>
                <p14:cNvContentPartPr/>
                <p14:nvPr/>
              </p14:nvContentPartPr>
              <p14:xfrm>
                <a:off x="7932430" y="3773060"/>
                <a:ext cx="158760" cy="20916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7613A8B5-D10E-8FD6-49E0-68B642EF159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926310" y="3766940"/>
                  <a:ext cx="171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02BE1E67-F071-6C76-E9EF-03C392F4E3AF}"/>
                    </a:ext>
                  </a:extLst>
                </p14:cNvPr>
                <p14:cNvContentPartPr/>
                <p14:nvPr/>
              </p14:nvContentPartPr>
              <p14:xfrm>
                <a:off x="7903990" y="3723020"/>
                <a:ext cx="173160" cy="2880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02BE1E67-F071-6C76-E9EF-03C392F4E3A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897870" y="3716900"/>
                  <a:ext cx="185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EB425D1A-1D3F-62D5-5DCF-27BA17B19853}"/>
                    </a:ext>
                  </a:extLst>
                </p14:cNvPr>
                <p14:cNvContentPartPr/>
                <p14:nvPr/>
              </p14:nvContentPartPr>
              <p14:xfrm>
                <a:off x="8029630" y="3663620"/>
                <a:ext cx="96480" cy="11556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EB425D1A-1D3F-62D5-5DCF-27BA17B1985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23510" y="3657500"/>
                  <a:ext cx="10872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862CA55C-DF02-A7EA-B23B-BD777048A8A7}"/>
                  </a:ext>
                </a:extLst>
              </p14:cNvPr>
              <p14:cNvContentPartPr/>
              <p14:nvPr/>
            </p14:nvContentPartPr>
            <p14:xfrm>
              <a:off x="5220550" y="1614140"/>
              <a:ext cx="113400" cy="87480"/>
            </p14:xfrm>
          </p:contentPart>
        </mc:Choice>
        <mc:Fallback xmlns=""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862CA55C-DF02-A7EA-B23B-BD777048A8A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214430" y="1608020"/>
                <a:ext cx="12564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D4F8D59D-2CC0-77F7-43BB-64292538F168}"/>
              </a:ext>
            </a:extLst>
          </p:cNvPr>
          <p:cNvGrpSpPr/>
          <p:nvPr/>
        </p:nvGrpSpPr>
        <p:grpSpPr>
          <a:xfrm>
            <a:off x="7406110" y="1720340"/>
            <a:ext cx="599760" cy="1320480"/>
            <a:chOff x="7406110" y="1720340"/>
            <a:chExt cx="599760" cy="13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6524D641-FB1F-6A7B-C77B-613166274EEE}"/>
                    </a:ext>
                  </a:extLst>
                </p14:cNvPr>
                <p14:cNvContentPartPr/>
                <p14:nvPr/>
              </p14:nvContentPartPr>
              <p14:xfrm>
                <a:off x="7505830" y="2025620"/>
                <a:ext cx="54360" cy="101520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6524D641-FB1F-6A7B-C77B-613166274EE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99710" y="2019500"/>
                  <a:ext cx="6660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85B70778-074A-BD46-2C00-B4864ED9C169}"/>
                    </a:ext>
                  </a:extLst>
                </p14:cNvPr>
                <p14:cNvContentPartPr/>
                <p14:nvPr/>
              </p14:nvContentPartPr>
              <p14:xfrm>
                <a:off x="7471270" y="2878820"/>
                <a:ext cx="90360" cy="11700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85B70778-074A-BD46-2C00-B4864ED9C16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465150" y="2872700"/>
                  <a:ext cx="102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97B3506A-E705-8079-3AC8-232344374E6E}"/>
                    </a:ext>
                  </a:extLst>
                </p14:cNvPr>
                <p14:cNvContentPartPr/>
                <p14:nvPr/>
              </p14:nvContentPartPr>
              <p14:xfrm>
                <a:off x="7406110" y="2033540"/>
                <a:ext cx="262080" cy="18792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97B3506A-E705-8079-3AC8-232344374E6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99990" y="2027420"/>
                  <a:ext cx="274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120E439C-78F6-0BBF-FB6B-13C539104E2D}"/>
                    </a:ext>
                  </a:extLst>
                </p14:cNvPr>
                <p14:cNvContentPartPr/>
                <p14:nvPr/>
              </p14:nvContentPartPr>
              <p14:xfrm>
                <a:off x="7756390" y="1877660"/>
                <a:ext cx="20880" cy="18288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120E439C-78F6-0BBF-FB6B-13C539104E2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50270" y="1871540"/>
                  <a:ext cx="33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ECAE8044-A330-6053-C004-3D755785CE39}"/>
                    </a:ext>
                  </a:extLst>
                </p14:cNvPr>
                <p14:cNvContentPartPr/>
                <p14:nvPr/>
              </p14:nvContentPartPr>
              <p14:xfrm>
                <a:off x="7772950" y="1851380"/>
                <a:ext cx="100800" cy="792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ECAE8044-A330-6053-C004-3D755785CE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766830" y="1845260"/>
                  <a:ext cx="113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D97DD5AA-97B4-DE4D-86E6-27BD9C77C010}"/>
                    </a:ext>
                  </a:extLst>
                </p14:cNvPr>
                <p14:cNvContentPartPr/>
                <p14:nvPr/>
              </p14:nvContentPartPr>
              <p14:xfrm>
                <a:off x="7743070" y="1930940"/>
                <a:ext cx="122760" cy="648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D97DD5AA-97B4-DE4D-86E6-27BD9C77C01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736950" y="1924820"/>
                  <a:ext cx="135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96D11B90-E0BE-ADCF-57D1-647EC749881E}"/>
                    </a:ext>
                  </a:extLst>
                </p14:cNvPr>
                <p14:cNvContentPartPr/>
                <p14:nvPr/>
              </p14:nvContentPartPr>
              <p14:xfrm>
                <a:off x="7732630" y="1761380"/>
                <a:ext cx="140040" cy="1620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96D11B90-E0BE-ADCF-57D1-647EC749881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26510" y="1755260"/>
                  <a:ext cx="152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98C7F3C6-D659-E4E0-66A0-114DF3000579}"/>
                    </a:ext>
                  </a:extLst>
                </p14:cNvPr>
                <p14:cNvContentPartPr/>
                <p14:nvPr/>
              </p14:nvContentPartPr>
              <p14:xfrm>
                <a:off x="7835590" y="1720340"/>
                <a:ext cx="66600" cy="8028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98C7F3C6-D659-E4E0-66A0-114DF300057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829470" y="1714220"/>
                  <a:ext cx="78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A4228B31-A54B-5ADD-CA8C-9F88F212DD61}"/>
                    </a:ext>
                  </a:extLst>
                </p14:cNvPr>
                <p14:cNvContentPartPr/>
                <p14:nvPr/>
              </p14:nvContentPartPr>
              <p14:xfrm>
                <a:off x="7877710" y="2000780"/>
                <a:ext cx="2160" cy="12564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A4228B31-A54B-5ADD-CA8C-9F88F212DD6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871590" y="1994660"/>
                  <a:ext cx="14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1CE396A6-E05C-EE6E-947A-3DFA497E7A84}"/>
                    </a:ext>
                  </a:extLst>
                </p14:cNvPr>
                <p14:cNvContentPartPr/>
                <p14:nvPr/>
              </p14:nvContentPartPr>
              <p14:xfrm>
                <a:off x="7890670" y="1972340"/>
                <a:ext cx="81000" cy="288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1CE396A6-E05C-EE6E-947A-3DFA497E7A8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84550" y="1966220"/>
                  <a:ext cx="932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7E5C27E2-4EC7-D9BE-E9B6-70D3FCC9B8F3}"/>
                    </a:ext>
                  </a:extLst>
                </p14:cNvPr>
                <p14:cNvContentPartPr/>
                <p14:nvPr/>
              </p14:nvContentPartPr>
              <p14:xfrm>
                <a:off x="7867630" y="2055500"/>
                <a:ext cx="72000" cy="180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7E5C27E2-4EC7-D9BE-E9B6-70D3FCC9B8F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61510" y="2049380"/>
                  <a:ext cx="842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62CB19E2-2887-69C0-F65D-14C29DBB0889}"/>
                    </a:ext>
                  </a:extLst>
                </p14:cNvPr>
                <p14:cNvContentPartPr/>
                <p14:nvPr/>
              </p14:nvContentPartPr>
              <p14:xfrm>
                <a:off x="7859350" y="2138300"/>
                <a:ext cx="146520" cy="756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62CB19E2-2887-69C0-F65D-14C29DBB088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53230" y="2132180"/>
                  <a:ext cx="15876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33FF8094-E354-BC6D-C4EB-CEA28AB1F5FE}"/>
              </a:ext>
            </a:extLst>
          </p:cNvPr>
          <p:cNvGrpSpPr/>
          <p:nvPr/>
        </p:nvGrpSpPr>
        <p:grpSpPr>
          <a:xfrm>
            <a:off x="1401670" y="4840820"/>
            <a:ext cx="189720" cy="252720"/>
            <a:chOff x="1401670" y="4840820"/>
            <a:chExt cx="1897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8E3F4D63-F72E-7E91-9B29-4C63065F5630}"/>
                    </a:ext>
                  </a:extLst>
                </p14:cNvPr>
                <p14:cNvContentPartPr/>
                <p14:nvPr/>
              </p14:nvContentPartPr>
              <p14:xfrm>
                <a:off x="1401670" y="4840820"/>
                <a:ext cx="98640" cy="24192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8E3F4D63-F72E-7E91-9B29-4C63065F563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395550" y="4834700"/>
                  <a:ext cx="110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BF78059C-00E8-AF73-61F3-D7DC9DD3FD50}"/>
                    </a:ext>
                  </a:extLst>
                </p14:cNvPr>
                <p14:cNvContentPartPr/>
                <p14:nvPr/>
              </p14:nvContentPartPr>
              <p14:xfrm>
                <a:off x="1504270" y="4860980"/>
                <a:ext cx="87120" cy="23256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BF78059C-00E8-AF73-61F3-D7DC9DD3FD5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498150" y="4854860"/>
                  <a:ext cx="9936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66A1F1F9-DAA6-658E-D84F-6E9B8D372522}"/>
              </a:ext>
            </a:extLst>
          </p:cNvPr>
          <p:cNvGrpSpPr/>
          <p:nvPr/>
        </p:nvGrpSpPr>
        <p:grpSpPr>
          <a:xfrm>
            <a:off x="1896310" y="4682780"/>
            <a:ext cx="1770120" cy="369000"/>
            <a:chOff x="1896310" y="4682780"/>
            <a:chExt cx="177012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9BC2B063-A370-8C7D-9D8C-BCD06EE859D1}"/>
                    </a:ext>
                  </a:extLst>
                </p14:cNvPr>
                <p14:cNvContentPartPr/>
                <p14:nvPr/>
              </p14:nvContentPartPr>
              <p14:xfrm>
                <a:off x="1958230" y="4891940"/>
                <a:ext cx="82440" cy="14544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9BC2B063-A370-8C7D-9D8C-BCD06EE859D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952110" y="4885820"/>
                  <a:ext cx="94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9B13AE0E-CF16-65C0-9B12-2B2B47F377EC}"/>
                    </a:ext>
                  </a:extLst>
                </p14:cNvPr>
                <p14:cNvContentPartPr/>
                <p14:nvPr/>
              </p14:nvContentPartPr>
              <p14:xfrm>
                <a:off x="1896310" y="4828940"/>
                <a:ext cx="177480" cy="2232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9B13AE0E-CF16-65C0-9B12-2B2B47F377E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890190" y="4822820"/>
                  <a:ext cx="189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72B914C1-FC31-63CA-BCF9-113178503CA6}"/>
                    </a:ext>
                  </a:extLst>
                </p14:cNvPr>
                <p14:cNvContentPartPr/>
                <p14:nvPr/>
              </p14:nvContentPartPr>
              <p14:xfrm>
                <a:off x="2072350" y="4777100"/>
                <a:ext cx="43920" cy="10296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72B914C1-FC31-63CA-BCF9-113178503CA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066230" y="4770980"/>
                  <a:ext cx="56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BAE4567B-60D4-71DC-4A8C-9E3699DFA663}"/>
                    </a:ext>
                  </a:extLst>
                </p14:cNvPr>
                <p14:cNvContentPartPr/>
                <p14:nvPr/>
              </p14:nvContentPartPr>
              <p14:xfrm>
                <a:off x="2218510" y="4799060"/>
                <a:ext cx="4680" cy="16956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BAE4567B-60D4-71DC-4A8C-9E3699DFA66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212390" y="4792940"/>
                  <a:ext cx="16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95C06884-DCB2-CE94-D3CD-A45F83D5BF19}"/>
                    </a:ext>
                  </a:extLst>
                </p14:cNvPr>
                <p14:cNvContentPartPr/>
                <p14:nvPr/>
              </p14:nvContentPartPr>
              <p14:xfrm>
                <a:off x="2155510" y="4922900"/>
                <a:ext cx="104400" cy="8928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95C06884-DCB2-CE94-D3CD-A45F83D5BF1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49390" y="4916780"/>
                  <a:ext cx="116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5A043B61-93CF-8523-0444-BBAA442B2095}"/>
                    </a:ext>
                  </a:extLst>
                </p14:cNvPr>
                <p14:cNvContentPartPr/>
                <p14:nvPr/>
              </p14:nvContentPartPr>
              <p14:xfrm>
                <a:off x="2440990" y="4959980"/>
                <a:ext cx="166320" cy="7920"/>
              </p14:xfrm>
            </p:contentPart>
          </mc:Choice>
          <mc:Fallback xmlns=""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5A043B61-93CF-8523-0444-BBAA442B209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434870" y="4953860"/>
                  <a:ext cx="178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9B4CC6BB-A2F8-FAF6-987D-2D8F69AE779D}"/>
                    </a:ext>
                  </a:extLst>
                </p14:cNvPr>
                <p14:cNvContentPartPr/>
                <p14:nvPr/>
              </p14:nvContentPartPr>
              <p14:xfrm>
                <a:off x="2572390" y="4914980"/>
                <a:ext cx="90720" cy="9036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9B4CC6BB-A2F8-FAF6-987D-2D8F69AE779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566270" y="4908860"/>
                  <a:ext cx="102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FC355B51-45B1-B871-6A5F-C1C75DBB5367}"/>
                    </a:ext>
                  </a:extLst>
                </p14:cNvPr>
                <p14:cNvContentPartPr/>
                <p14:nvPr/>
              </p14:nvContentPartPr>
              <p14:xfrm>
                <a:off x="2895670" y="4821380"/>
                <a:ext cx="33120" cy="17856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FC355B51-45B1-B871-6A5F-C1C75DBB536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89550" y="4815260"/>
                  <a:ext cx="45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19584C86-7D7E-CD20-AB86-39DB64CA2DA8}"/>
                    </a:ext>
                  </a:extLst>
                </p14:cNvPr>
                <p14:cNvContentPartPr/>
                <p14:nvPr/>
              </p14:nvContentPartPr>
              <p14:xfrm>
                <a:off x="2836990" y="4806260"/>
                <a:ext cx="138600" cy="180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19584C86-7D7E-CD20-AB86-39DB64CA2DA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30870" y="4800140"/>
                  <a:ext cx="1508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D889CF04-F9FC-7499-BB1D-43F57497D7DD}"/>
                    </a:ext>
                  </a:extLst>
                </p14:cNvPr>
                <p14:cNvContentPartPr/>
                <p14:nvPr/>
              </p14:nvContentPartPr>
              <p14:xfrm>
                <a:off x="2867950" y="4887980"/>
                <a:ext cx="63000" cy="432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D889CF04-F9FC-7499-BB1D-43F57497D7D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861830" y="4881860"/>
                  <a:ext cx="752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733EA480-49B5-6854-700B-80BA317A7EE4}"/>
                    </a:ext>
                  </a:extLst>
                </p14:cNvPr>
                <p14:cNvContentPartPr/>
                <p14:nvPr/>
              </p14:nvContentPartPr>
              <p14:xfrm>
                <a:off x="2891710" y="4904180"/>
                <a:ext cx="126360" cy="180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733EA480-49B5-6854-700B-80BA317A7EE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885590" y="4898060"/>
                  <a:ext cx="1386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6782F2EA-A4C8-4C81-1592-1F2828F0D6A0}"/>
                    </a:ext>
                  </a:extLst>
                </p14:cNvPr>
                <p14:cNvContentPartPr/>
                <p14:nvPr/>
              </p14:nvContentPartPr>
              <p14:xfrm>
                <a:off x="3036790" y="4931540"/>
                <a:ext cx="123120" cy="12024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6782F2EA-A4C8-4C81-1592-1F2828F0D6A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030670" y="4925420"/>
                  <a:ext cx="135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44E08E5E-4B7F-17F9-66EA-AC0739CF4A20}"/>
                    </a:ext>
                  </a:extLst>
                </p14:cNvPr>
                <p14:cNvContentPartPr/>
                <p14:nvPr/>
              </p14:nvContentPartPr>
              <p14:xfrm>
                <a:off x="2803150" y="4722380"/>
                <a:ext cx="149760" cy="612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44E08E5E-4B7F-17F9-66EA-AC0739CF4A2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97030" y="4716260"/>
                  <a:ext cx="1620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C7921F68-F5FC-485E-F148-ADBF756CBE15}"/>
                    </a:ext>
                  </a:extLst>
                </p14:cNvPr>
                <p14:cNvContentPartPr/>
                <p14:nvPr/>
              </p14:nvContentPartPr>
              <p14:xfrm>
                <a:off x="2939590" y="4682780"/>
                <a:ext cx="78120" cy="10188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C7921F68-F5FC-485E-F148-ADBF756CBE1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33470" y="4676660"/>
                  <a:ext cx="90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E62796D0-2253-AB36-D89B-DF0BB1B7E8A8}"/>
                    </a:ext>
                  </a:extLst>
                </p14:cNvPr>
                <p14:cNvContentPartPr/>
                <p14:nvPr/>
              </p14:nvContentPartPr>
              <p14:xfrm>
                <a:off x="3267550" y="4832540"/>
                <a:ext cx="40320" cy="13356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E62796D0-2253-AB36-D89B-DF0BB1B7E8A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61430" y="4826420"/>
                  <a:ext cx="52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9A4F9464-B317-2B31-FECF-E5706CE5E026}"/>
                    </a:ext>
                  </a:extLst>
                </p14:cNvPr>
                <p14:cNvContentPartPr/>
                <p14:nvPr/>
              </p14:nvContentPartPr>
              <p14:xfrm>
                <a:off x="3231190" y="4912100"/>
                <a:ext cx="138600" cy="86760"/>
              </p14:xfrm>
            </p:contentPart>
          </mc:Choice>
          <mc:Fallback xmlns=""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9A4F9464-B317-2B31-FECF-E5706CE5E02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225070" y="4905980"/>
                  <a:ext cx="150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1D0F42AA-D8B4-92C1-4B58-FEFC9A3399D9}"/>
                    </a:ext>
                  </a:extLst>
                </p14:cNvPr>
                <p14:cNvContentPartPr/>
                <p14:nvPr/>
              </p14:nvContentPartPr>
              <p14:xfrm>
                <a:off x="3468790" y="4942700"/>
                <a:ext cx="123840" cy="2520"/>
              </p14:xfrm>
            </p:contentPart>
          </mc:Choice>
          <mc:Fallback xmlns=""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1D0F42AA-D8B4-92C1-4B58-FEFC9A3399D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62670" y="4936580"/>
                  <a:ext cx="1360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8C8C3612-A67A-D167-CF7B-5EF7A13A1A13}"/>
                    </a:ext>
                  </a:extLst>
                </p14:cNvPr>
                <p14:cNvContentPartPr/>
                <p14:nvPr/>
              </p14:nvContentPartPr>
              <p14:xfrm>
                <a:off x="3580390" y="4889780"/>
                <a:ext cx="86040" cy="11268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8C8C3612-A67A-D167-CF7B-5EF7A13A1A1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574270" y="4883660"/>
                  <a:ext cx="9828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185" name="Ink 1184">
                <a:extLst>
                  <a:ext uri="{FF2B5EF4-FFF2-40B4-BE49-F238E27FC236}">
                    <a16:creationId xmlns:a16="http://schemas.microsoft.com/office/drawing/2014/main" id="{2FDFB693-F025-6BFF-A77E-4EE0F9C2029C}"/>
                  </a:ext>
                </a:extLst>
              </p14:cNvPr>
              <p14:cNvContentPartPr/>
              <p14:nvPr/>
            </p14:nvContentPartPr>
            <p14:xfrm>
              <a:off x="3864070" y="4933700"/>
              <a:ext cx="128160" cy="86400"/>
            </p14:xfrm>
          </p:contentPart>
        </mc:Choice>
        <mc:Fallback xmlns="">
          <p:pic>
            <p:nvPicPr>
              <p:cNvPr id="1185" name="Ink 1184">
                <a:extLst>
                  <a:ext uri="{FF2B5EF4-FFF2-40B4-BE49-F238E27FC236}">
                    <a16:creationId xmlns:a16="http://schemas.microsoft.com/office/drawing/2014/main" id="{2FDFB693-F025-6BFF-A77E-4EE0F9C2029C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3857950" y="4927580"/>
                <a:ext cx="140400" cy="9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5" name="Group 1204">
            <a:extLst>
              <a:ext uri="{FF2B5EF4-FFF2-40B4-BE49-F238E27FC236}">
                <a16:creationId xmlns:a16="http://schemas.microsoft.com/office/drawing/2014/main" id="{6E4125D9-CBC5-5C0B-825E-1FD8E45D4633}"/>
              </a:ext>
            </a:extLst>
          </p:cNvPr>
          <p:cNvGrpSpPr/>
          <p:nvPr/>
        </p:nvGrpSpPr>
        <p:grpSpPr>
          <a:xfrm>
            <a:off x="4113910" y="4750820"/>
            <a:ext cx="1109520" cy="325440"/>
            <a:chOff x="4113910" y="4750820"/>
            <a:chExt cx="110952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188" name="Ink 1187">
                  <a:extLst>
                    <a:ext uri="{FF2B5EF4-FFF2-40B4-BE49-F238E27FC236}">
                      <a16:creationId xmlns:a16="http://schemas.microsoft.com/office/drawing/2014/main" id="{739F8766-3550-2B22-4DE9-8781B2EA6167}"/>
                    </a:ext>
                  </a:extLst>
                </p14:cNvPr>
                <p14:cNvContentPartPr/>
                <p14:nvPr/>
              </p14:nvContentPartPr>
              <p14:xfrm>
                <a:off x="4113910" y="4898420"/>
                <a:ext cx="126360" cy="163440"/>
              </p14:xfrm>
            </p:contentPart>
          </mc:Choice>
          <mc:Fallback xmlns="">
            <p:pic>
              <p:nvPicPr>
                <p:cNvPr id="1188" name="Ink 1187">
                  <a:extLst>
                    <a:ext uri="{FF2B5EF4-FFF2-40B4-BE49-F238E27FC236}">
                      <a16:creationId xmlns:a16="http://schemas.microsoft.com/office/drawing/2014/main" id="{739F8766-3550-2B22-4DE9-8781B2EA616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107790" y="4892300"/>
                  <a:ext cx="138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189" name="Ink 1188">
                  <a:extLst>
                    <a:ext uri="{FF2B5EF4-FFF2-40B4-BE49-F238E27FC236}">
                      <a16:creationId xmlns:a16="http://schemas.microsoft.com/office/drawing/2014/main" id="{F62A9EDA-1E62-87F6-280B-D9EA46C89FB9}"/>
                    </a:ext>
                  </a:extLst>
                </p14:cNvPr>
                <p14:cNvContentPartPr/>
                <p14:nvPr/>
              </p14:nvContentPartPr>
              <p14:xfrm>
                <a:off x="4240630" y="4946300"/>
                <a:ext cx="77400" cy="83160"/>
              </p14:xfrm>
            </p:contentPart>
          </mc:Choice>
          <mc:Fallback xmlns="">
            <p:pic>
              <p:nvPicPr>
                <p:cNvPr id="1189" name="Ink 1188">
                  <a:extLst>
                    <a:ext uri="{FF2B5EF4-FFF2-40B4-BE49-F238E27FC236}">
                      <a16:creationId xmlns:a16="http://schemas.microsoft.com/office/drawing/2014/main" id="{F62A9EDA-1E62-87F6-280B-D9EA46C89FB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234510" y="4940180"/>
                  <a:ext cx="89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20137324-90AF-9E2E-CFE8-AC0DD836E8D1}"/>
                    </a:ext>
                  </a:extLst>
                </p14:cNvPr>
                <p14:cNvContentPartPr/>
                <p14:nvPr/>
              </p14:nvContentPartPr>
              <p14:xfrm>
                <a:off x="4385710" y="4876820"/>
                <a:ext cx="8280" cy="15084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20137324-90AF-9E2E-CFE8-AC0DD836E8D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379590" y="4870700"/>
                  <a:ext cx="20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E03242A9-85AF-708E-7C29-7DA5B752EDC9}"/>
                    </a:ext>
                  </a:extLst>
                </p14:cNvPr>
                <p14:cNvContentPartPr/>
                <p14:nvPr/>
              </p14:nvContentPartPr>
              <p14:xfrm>
                <a:off x="4454110" y="4873580"/>
                <a:ext cx="30240" cy="13752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E03242A9-85AF-708E-7C29-7DA5B752EDC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447990" y="4867460"/>
                  <a:ext cx="42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9AD74492-1CAB-C8A7-EDD6-8DC36593D716}"/>
                    </a:ext>
                  </a:extLst>
                </p14:cNvPr>
                <p14:cNvContentPartPr/>
                <p14:nvPr/>
              </p14:nvContentPartPr>
              <p14:xfrm>
                <a:off x="4522510" y="4934060"/>
                <a:ext cx="85320" cy="7668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9AD74492-1CAB-C8A7-EDD6-8DC36593D71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516390" y="4927940"/>
                  <a:ext cx="97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4B800CBD-E2BA-F60A-2843-5B6C29C01A44}"/>
                    </a:ext>
                  </a:extLst>
                </p14:cNvPr>
                <p14:cNvContentPartPr/>
                <p14:nvPr/>
              </p14:nvContentPartPr>
              <p14:xfrm>
                <a:off x="4627990" y="4926140"/>
                <a:ext cx="160200" cy="10116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4B800CBD-E2BA-F60A-2843-5B6C29C01A4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621870" y="4920020"/>
                  <a:ext cx="172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FDAE566B-0054-DE5E-9F43-151E178787B9}"/>
                    </a:ext>
                  </a:extLst>
                </p14:cNvPr>
                <p14:cNvContentPartPr/>
                <p14:nvPr/>
              </p14:nvContentPartPr>
              <p14:xfrm>
                <a:off x="4993030" y="4857380"/>
                <a:ext cx="16560" cy="14112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FDAE566B-0054-DE5E-9F43-151E178787B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86910" y="4851260"/>
                  <a:ext cx="28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1AD4E964-5297-3BFE-DF45-DEA5127D790B}"/>
                    </a:ext>
                  </a:extLst>
                </p14:cNvPr>
                <p14:cNvContentPartPr/>
                <p14:nvPr/>
              </p14:nvContentPartPr>
              <p14:xfrm>
                <a:off x="4979710" y="4857380"/>
                <a:ext cx="70920" cy="1764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1AD4E964-5297-3BFE-DF45-DEA5127D790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973590" y="4851260"/>
                  <a:ext cx="83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199" name="Ink 1198">
                  <a:extLst>
                    <a:ext uri="{FF2B5EF4-FFF2-40B4-BE49-F238E27FC236}">
                      <a16:creationId xmlns:a16="http://schemas.microsoft.com/office/drawing/2014/main" id="{6B0405F1-7588-5CE2-71A8-D181BF7F8EF6}"/>
                    </a:ext>
                  </a:extLst>
                </p14:cNvPr>
                <p14:cNvContentPartPr/>
                <p14:nvPr/>
              </p14:nvContentPartPr>
              <p14:xfrm>
                <a:off x="4979710" y="4874660"/>
                <a:ext cx="87120" cy="43920"/>
              </p14:xfrm>
            </p:contentPart>
          </mc:Choice>
          <mc:Fallback xmlns="">
            <p:pic>
              <p:nvPicPr>
                <p:cNvPr id="1199" name="Ink 1198">
                  <a:extLst>
                    <a:ext uri="{FF2B5EF4-FFF2-40B4-BE49-F238E27FC236}">
                      <a16:creationId xmlns:a16="http://schemas.microsoft.com/office/drawing/2014/main" id="{6B0405F1-7588-5CE2-71A8-D181BF7F8EF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73590" y="4868540"/>
                  <a:ext cx="99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DDD53385-78A2-0E12-31F2-05D3EF406FBF}"/>
                    </a:ext>
                  </a:extLst>
                </p14:cNvPr>
                <p14:cNvContentPartPr/>
                <p14:nvPr/>
              </p14:nvContentPartPr>
              <p14:xfrm>
                <a:off x="4967110" y="4794020"/>
                <a:ext cx="148680" cy="1404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DDD53385-78A2-0E12-31F2-05D3EF406FB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960990" y="4787900"/>
                  <a:ext cx="160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2276CCBB-B059-196C-1741-94B7AA922C2E}"/>
                    </a:ext>
                  </a:extLst>
                </p14:cNvPr>
                <p14:cNvContentPartPr/>
                <p14:nvPr/>
              </p14:nvContentPartPr>
              <p14:xfrm>
                <a:off x="5060710" y="4750820"/>
                <a:ext cx="87840" cy="69840"/>
              </p14:xfrm>
            </p:contentPart>
          </mc:Choice>
          <mc:Fallback xmlns=""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2276CCBB-B059-196C-1741-94B7AA922C2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054590" y="4744700"/>
                  <a:ext cx="100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202" name="Ink 1201">
                  <a:extLst>
                    <a:ext uri="{FF2B5EF4-FFF2-40B4-BE49-F238E27FC236}">
                      <a16:creationId xmlns:a16="http://schemas.microsoft.com/office/drawing/2014/main" id="{748DE24F-73EB-4EDD-FF09-C4A6670F52D5}"/>
                    </a:ext>
                  </a:extLst>
                </p14:cNvPr>
                <p14:cNvContentPartPr/>
                <p14:nvPr/>
              </p14:nvContentPartPr>
              <p14:xfrm>
                <a:off x="5118670" y="4960700"/>
                <a:ext cx="12960" cy="109440"/>
              </p14:xfrm>
            </p:contentPart>
          </mc:Choice>
          <mc:Fallback xmlns="">
            <p:pic>
              <p:nvPicPr>
                <p:cNvPr id="1202" name="Ink 1201">
                  <a:extLst>
                    <a:ext uri="{FF2B5EF4-FFF2-40B4-BE49-F238E27FC236}">
                      <a16:creationId xmlns:a16="http://schemas.microsoft.com/office/drawing/2014/main" id="{748DE24F-73EB-4EDD-FF09-C4A6670F52D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112550" y="4954580"/>
                  <a:ext cx="25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8D8EE1F5-56E6-03B0-92B0-DF0E98F33DA3}"/>
                    </a:ext>
                  </a:extLst>
                </p14:cNvPr>
                <p14:cNvContentPartPr/>
                <p14:nvPr/>
              </p14:nvContentPartPr>
              <p14:xfrm>
                <a:off x="5131270" y="4956020"/>
                <a:ext cx="65160" cy="2880"/>
              </p14:xfrm>
            </p:contentPart>
          </mc:Choice>
          <mc:Fallback xmlns=""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8D8EE1F5-56E6-03B0-92B0-DF0E98F33DA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125150" y="4949900"/>
                  <a:ext cx="774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33DADCF9-A8FE-B952-7E98-77F2BEA2B7AD}"/>
                    </a:ext>
                  </a:extLst>
                </p14:cNvPr>
                <p14:cNvContentPartPr/>
                <p14:nvPr/>
              </p14:nvContentPartPr>
              <p14:xfrm>
                <a:off x="5110030" y="4958540"/>
                <a:ext cx="113400" cy="117720"/>
              </p14:xfrm>
            </p:contentPart>
          </mc:Choice>
          <mc:Fallback xmlns=""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33DADCF9-A8FE-B952-7E98-77F2BEA2B7A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103910" y="4952420"/>
                  <a:ext cx="12564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9" name="Group 1208">
            <a:extLst>
              <a:ext uri="{FF2B5EF4-FFF2-40B4-BE49-F238E27FC236}">
                <a16:creationId xmlns:a16="http://schemas.microsoft.com/office/drawing/2014/main" id="{D59A1BCC-A491-362D-559E-A8C4A8C69D41}"/>
              </a:ext>
            </a:extLst>
          </p:cNvPr>
          <p:cNvGrpSpPr/>
          <p:nvPr/>
        </p:nvGrpSpPr>
        <p:grpSpPr>
          <a:xfrm>
            <a:off x="7943950" y="2478500"/>
            <a:ext cx="794520" cy="430920"/>
            <a:chOff x="7943950" y="2478500"/>
            <a:chExt cx="7945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207" name="Ink 1206">
                  <a:extLst>
                    <a:ext uri="{FF2B5EF4-FFF2-40B4-BE49-F238E27FC236}">
                      <a16:creationId xmlns:a16="http://schemas.microsoft.com/office/drawing/2014/main" id="{D536D870-49F3-C0DD-C501-21099FC298B9}"/>
                    </a:ext>
                  </a:extLst>
                </p14:cNvPr>
                <p14:cNvContentPartPr/>
                <p14:nvPr/>
              </p14:nvContentPartPr>
              <p14:xfrm>
                <a:off x="7943950" y="2584340"/>
                <a:ext cx="766800" cy="325080"/>
              </p14:xfrm>
            </p:contentPart>
          </mc:Choice>
          <mc:Fallback xmlns="">
            <p:pic>
              <p:nvPicPr>
                <p:cNvPr id="1207" name="Ink 1206">
                  <a:extLst>
                    <a:ext uri="{FF2B5EF4-FFF2-40B4-BE49-F238E27FC236}">
                      <a16:creationId xmlns:a16="http://schemas.microsoft.com/office/drawing/2014/main" id="{D536D870-49F3-C0DD-C501-21099FC298B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937830" y="2578220"/>
                  <a:ext cx="779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84364085-A837-4EE7-4FF8-8790B4083E69}"/>
                    </a:ext>
                  </a:extLst>
                </p14:cNvPr>
                <p14:cNvContentPartPr/>
                <p14:nvPr/>
              </p14:nvContentPartPr>
              <p14:xfrm>
                <a:off x="8626870" y="2478500"/>
                <a:ext cx="111600" cy="277560"/>
              </p14:xfrm>
            </p:contentPart>
          </mc:Choice>
          <mc:Fallback xmlns=""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84364085-A837-4EE7-4FF8-8790B4083E6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620750" y="2472380"/>
                  <a:ext cx="123840" cy="28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319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6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7822075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4.1</a:t>
            </a:r>
            <a:r>
              <a:rPr lang="en" sz="2400" dirty="0"/>
              <a:t>: </a:t>
            </a:r>
            <a:r>
              <a:rPr lang="en-US" sz="2400" dirty="0"/>
              <a:t>Motion of Charge Particle in a Magnetic Field </a:t>
            </a:r>
            <a:endParaRPr sz="2400" dirty="0"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-794375" y="-532100"/>
            <a:ext cx="2272449" cy="2062278"/>
            <a:chOff x="6057275" y="-929775"/>
            <a:chExt cx="2272449" cy="2062278"/>
          </a:xfrm>
        </p:grpSpPr>
        <p:sp>
          <p:nvSpPr>
            <p:cNvPr id="1010" name="Google Shape;1010;p46"/>
            <p:cNvSpPr/>
            <p:nvPr/>
          </p:nvSpPr>
          <p:spPr>
            <a:xfrm>
              <a:off x="6372904" y="-929775"/>
              <a:ext cx="1375122" cy="1591369"/>
            </a:xfrm>
            <a:custGeom>
              <a:avLst/>
              <a:gdLst/>
              <a:ahLst/>
              <a:cxnLst/>
              <a:rect l="l" t="t" r="r" b="b"/>
              <a:pathLst>
                <a:path w="32056" h="37097" extrusionOk="0">
                  <a:moveTo>
                    <a:pt x="9554" y="0"/>
                  </a:moveTo>
                  <a:cubicBezTo>
                    <a:pt x="8014" y="0"/>
                    <a:pt x="6455" y="425"/>
                    <a:pt x="5059" y="1314"/>
                  </a:cubicBezTo>
                  <a:cubicBezTo>
                    <a:pt x="1152" y="3799"/>
                    <a:pt x="0" y="8982"/>
                    <a:pt x="2485" y="12889"/>
                  </a:cubicBezTo>
                  <a:lnTo>
                    <a:pt x="15422" y="33212"/>
                  </a:lnTo>
                  <a:cubicBezTo>
                    <a:pt x="17022" y="35724"/>
                    <a:pt x="19734" y="37097"/>
                    <a:pt x="22505" y="37097"/>
                  </a:cubicBezTo>
                  <a:cubicBezTo>
                    <a:pt x="24045" y="37097"/>
                    <a:pt x="25602" y="36673"/>
                    <a:pt x="26998" y="35786"/>
                  </a:cubicBezTo>
                  <a:cubicBezTo>
                    <a:pt x="30904" y="33297"/>
                    <a:pt x="32056" y="28117"/>
                    <a:pt x="29571" y="24210"/>
                  </a:cubicBezTo>
                  <a:lnTo>
                    <a:pt x="16634" y="3884"/>
                  </a:lnTo>
                  <a:cubicBezTo>
                    <a:pt x="15035" y="1373"/>
                    <a:pt x="12324" y="0"/>
                    <a:pt x="9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057275" y="-402498"/>
              <a:ext cx="1158190" cy="1535001"/>
            </a:xfrm>
            <a:custGeom>
              <a:avLst/>
              <a:gdLst/>
              <a:ahLst/>
              <a:cxnLst/>
              <a:rect l="l" t="t" r="r" b="b"/>
              <a:pathLst>
                <a:path w="26999" h="35783" extrusionOk="0">
                  <a:moveTo>
                    <a:pt x="4779" y="0"/>
                  </a:moveTo>
                  <a:cubicBezTo>
                    <a:pt x="4008" y="0"/>
                    <a:pt x="3228" y="213"/>
                    <a:pt x="2530" y="658"/>
                  </a:cubicBezTo>
                  <a:cubicBezTo>
                    <a:pt x="575" y="1898"/>
                    <a:pt x="1" y="4492"/>
                    <a:pt x="1245" y="6444"/>
                  </a:cubicBezTo>
                  <a:lnTo>
                    <a:pt x="18683" y="33841"/>
                  </a:lnTo>
                  <a:cubicBezTo>
                    <a:pt x="19483" y="35097"/>
                    <a:pt x="20837" y="35783"/>
                    <a:pt x="22221" y="35783"/>
                  </a:cubicBezTo>
                  <a:cubicBezTo>
                    <a:pt x="22992" y="35783"/>
                    <a:pt x="23771" y="35570"/>
                    <a:pt x="24469" y="35126"/>
                  </a:cubicBezTo>
                  <a:cubicBezTo>
                    <a:pt x="26424" y="33885"/>
                    <a:pt x="26998" y="31291"/>
                    <a:pt x="25758" y="29340"/>
                  </a:cubicBezTo>
                  <a:lnTo>
                    <a:pt x="8316" y="1943"/>
                  </a:lnTo>
                  <a:cubicBezTo>
                    <a:pt x="7519" y="686"/>
                    <a:pt x="6163" y="0"/>
                    <a:pt x="4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7264965" y="-613759"/>
              <a:ext cx="1064759" cy="1510807"/>
            </a:xfrm>
            <a:custGeom>
              <a:avLst/>
              <a:gdLst/>
              <a:ahLst/>
              <a:cxnLst/>
              <a:rect l="l" t="t" r="r" b="b"/>
              <a:pathLst>
                <a:path w="24821" h="35219" extrusionOk="0">
                  <a:moveTo>
                    <a:pt x="2717" y="0"/>
                  </a:moveTo>
                  <a:cubicBezTo>
                    <a:pt x="2279" y="0"/>
                    <a:pt x="1836" y="121"/>
                    <a:pt x="1439" y="373"/>
                  </a:cubicBezTo>
                  <a:cubicBezTo>
                    <a:pt x="328" y="1080"/>
                    <a:pt x="1" y="2555"/>
                    <a:pt x="708" y="3666"/>
                  </a:cubicBezTo>
                  <a:lnTo>
                    <a:pt x="20085" y="34114"/>
                  </a:lnTo>
                  <a:cubicBezTo>
                    <a:pt x="20539" y="34828"/>
                    <a:pt x="21311" y="35218"/>
                    <a:pt x="22099" y="35218"/>
                  </a:cubicBezTo>
                  <a:cubicBezTo>
                    <a:pt x="22538" y="35218"/>
                    <a:pt x="22981" y="35098"/>
                    <a:pt x="23378" y="34845"/>
                  </a:cubicBezTo>
                  <a:cubicBezTo>
                    <a:pt x="24489" y="34138"/>
                    <a:pt x="24820" y="32663"/>
                    <a:pt x="24109" y="31552"/>
                  </a:cubicBezTo>
                  <a:lnTo>
                    <a:pt x="4732" y="1105"/>
                  </a:lnTo>
                  <a:cubicBezTo>
                    <a:pt x="4277" y="391"/>
                    <a:pt x="3506" y="0"/>
                    <a:pt x="2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13" name="Google Shape;1013;p46"/>
          <p:cNvGrpSpPr/>
          <p:nvPr/>
        </p:nvGrpSpPr>
        <p:grpSpPr>
          <a:xfrm>
            <a:off x="8032726" y="144777"/>
            <a:ext cx="796100" cy="633050"/>
            <a:chOff x="5898025" y="1440475"/>
            <a:chExt cx="796100" cy="633050"/>
          </a:xfrm>
        </p:grpSpPr>
        <p:sp>
          <p:nvSpPr>
            <p:cNvPr id="1014" name="Google Shape;1014;p46"/>
            <p:cNvSpPr/>
            <p:nvPr/>
          </p:nvSpPr>
          <p:spPr>
            <a:xfrm>
              <a:off x="5978325" y="1512050"/>
              <a:ext cx="224800" cy="168200"/>
            </a:xfrm>
            <a:custGeom>
              <a:avLst/>
              <a:gdLst/>
              <a:ahLst/>
              <a:cxnLst/>
              <a:rect l="l" t="t" r="r" b="b"/>
              <a:pathLst>
                <a:path w="8992" h="6728" extrusionOk="0">
                  <a:moveTo>
                    <a:pt x="1371" y="0"/>
                  </a:moveTo>
                  <a:cubicBezTo>
                    <a:pt x="989" y="0"/>
                    <a:pt x="613" y="181"/>
                    <a:pt x="382" y="517"/>
                  </a:cubicBezTo>
                  <a:cubicBezTo>
                    <a:pt x="0" y="1070"/>
                    <a:pt x="138" y="1818"/>
                    <a:pt x="691" y="2192"/>
                  </a:cubicBezTo>
                  <a:lnTo>
                    <a:pt x="6934" y="6517"/>
                  </a:lnTo>
                  <a:cubicBezTo>
                    <a:pt x="7146" y="6659"/>
                    <a:pt x="7386" y="6728"/>
                    <a:pt x="7622" y="6728"/>
                  </a:cubicBezTo>
                  <a:cubicBezTo>
                    <a:pt x="7913" y="6728"/>
                    <a:pt x="8198" y="6625"/>
                    <a:pt x="8422" y="6427"/>
                  </a:cubicBezTo>
                  <a:cubicBezTo>
                    <a:pt x="8495" y="6362"/>
                    <a:pt x="8560" y="6289"/>
                    <a:pt x="8609" y="6208"/>
                  </a:cubicBezTo>
                  <a:cubicBezTo>
                    <a:pt x="8991" y="5663"/>
                    <a:pt x="8853" y="4907"/>
                    <a:pt x="8308" y="4533"/>
                  </a:cubicBezTo>
                  <a:lnTo>
                    <a:pt x="2057" y="217"/>
                  </a:lnTo>
                  <a:cubicBezTo>
                    <a:pt x="1848" y="70"/>
                    <a:pt x="1608" y="0"/>
                    <a:pt x="137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128300" y="1799425"/>
              <a:ext cx="131525" cy="228875"/>
            </a:xfrm>
            <a:custGeom>
              <a:avLst/>
              <a:gdLst/>
              <a:ahLst/>
              <a:cxnLst/>
              <a:rect l="l" t="t" r="r" b="b"/>
              <a:pathLst>
                <a:path w="5261" h="9155" extrusionOk="0">
                  <a:moveTo>
                    <a:pt x="3895" y="0"/>
                  </a:moveTo>
                  <a:cubicBezTo>
                    <a:pt x="3409" y="0"/>
                    <a:pt x="2949" y="299"/>
                    <a:pt x="2773" y="778"/>
                  </a:cubicBezTo>
                  <a:lnTo>
                    <a:pt x="236" y="7525"/>
                  </a:lnTo>
                  <a:cubicBezTo>
                    <a:pt x="1" y="8151"/>
                    <a:pt x="318" y="8842"/>
                    <a:pt x="935" y="9078"/>
                  </a:cubicBezTo>
                  <a:cubicBezTo>
                    <a:pt x="1076" y="9130"/>
                    <a:pt x="1219" y="9154"/>
                    <a:pt x="1359" y="9154"/>
                  </a:cubicBezTo>
                  <a:cubicBezTo>
                    <a:pt x="1657" y="9154"/>
                    <a:pt x="1942" y="9044"/>
                    <a:pt x="2163" y="8850"/>
                  </a:cubicBezTo>
                  <a:cubicBezTo>
                    <a:pt x="2301" y="8728"/>
                    <a:pt x="2415" y="8566"/>
                    <a:pt x="2488" y="8370"/>
                  </a:cubicBezTo>
                  <a:lnTo>
                    <a:pt x="5025" y="1631"/>
                  </a:lnTo>
                  <a:cubicBezTo>
                    <a:pt x="5260" y="1005"/>
                    <a:pt x="4943" y="306"/>
                    <a:pt x="4317" y="78"/>
                  </a:cubicBezTo>
                  <a:cubicBezTo>
                    <a:pt x="4178" y="25"/>
                    <a:pt x="4036" y="0"/>
                    <a:pt x="38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6"/>
            <p:cNvSpPr/>
            <p:nvPr/>
          </p:nvSpPr>
          <p:spPr>
            <a:xfrm>
              <a:off x="6108800" y="1572675"/>
              <a:ext cx="343900" cy="308750"/>
            </a:xfrm>
            <a:custGeom>
              <a:avLst/>
              <a:gdLst/>
              <a:ahLst/>
              <a:cxnLst/>
              <a:rect l="l" t="t" r="r" b="b"/>
              <a:pathLst>
                <a:path w="13756" h="12350" extrusionOk="0">
                  <a:moveTo>
                    <a:pt x="6880" y="0"/>
                  </a:moveTo>
                  <a:cubicBezTo>
                    <a:pt x="5422" y="0"/>
                    <a:pt x="3958" y="513"/>
                    <a:pt x="2780" y="1556"/>
                  </a:cubicBezTo>
                  <a:cubicBezTo>
                    <a:pt x="228" y="3816"/>
                    <a:pt x="0" y="7718"/>
                    <a:pt x="2260" y="10270"/>
                  </a:cubicBezTo>
                  <a:cubicBezTo>
                    <a:pt x="3479" y="11647"/>
                    <a:pt x="5174" y="12349"/>
                    <a:pt x="6879" y="12349"/>
                  </a:cubicBezTo>
                  <a:cubicBezTo>
                    <a:pt x="8336" y="12349"/>
                    <a:pt x="9799" y="11836"/>
                    <a:pt x="10975" y="10791"/>
                  </a:cubicBezTo>
                  <a:cubicBezTo>
                    <a:pt x="13528" y="8531"/>
                    <a:pt x="13755" y="4628"/>
                    <a:pt x="11495" y="2076"/>
                  </a:cubicBezTo>
                  <a:cubicBezTo>
                    <a:pt x="10278" y="700"/>
                    <a:pt x="8583" y="0"/>
                    <a:pt x="6880" y="0"/>
                  </a:cubicBezTo>
                  <a:close/>
                </a:path>
              </a:pathLst>
            </a:custGeom>
            <a:solidFill>
              <a:srgbClr val="537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898025" y="1440475"/>
              <a:ext cx="173400" cy="155625"/>
            </a:xfrm>
            <a:custGeom>
              <a:avLst/>
              <a:gdLst/>
              <a:ahLst/>
              <a:cxnLst/>
              <a:rect l="l" t="t" r="r" b="b"/>
              <a:pathLst>
                <a:path w="6936" h="6225" extrusionOk="0">
                  <a:moveTo>
                    <a:pt x="3466" y="0"/>
                  </a:moveTo>
                  <a:cubicBezTo>
                    <a:pt x="2732" y="0"/>
                    <a:pt x="1995" y="259"/>
                    <a:pt x="1399" y="787"/>
                  </a:cubicBezTo>
                  <a:cubicBezTo>
                    <a:pt x="115" y="1925"/>
                    <a:pt x="1" y="3893"/>
                    <a:pt x="1139" y="5177"/>
                  </a:cubicBezTo>
                  <a:cubicBezTo>
                    <a:pt x="1757" y="5870"/>
                    <a:pt x="2614" y="6224"/>
                    <a:pt x="3474" y="6224"/>
                  </a:cubicBezTo>
                  <a:cubicBezTo>
                    <a:pt x="4208" y="6224"/>
                    <a:pt x="4945" y="5965"/>
                    <a:pt x="5537" y="5437"/>
                  </a:cubicBezTo>
                  <a:cubicBezTo>
                    <a:pt x="6822" y="4299"/>
                    <a:pt x="6935" y="2332"/>
                    <a:pt x="5797" y="1047"/>
                  </a:cubicBezTo>
                  <a:cubicBezTo>
                    <a:pt x="5179" y="355"/>
                    <a:pt x="4325" y="0"/>
                    <a:pt x="3466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072625" y="1920475"/>
              <a:ext cx="170725" cy="153050"/>
            </a:xfrm>
            <a:custGeom>
              <a:avLst/>
              <a:gdLst/>
              <a:ahLst/>
              <a:cxnLst/>
              <a:rect l="l" t="t" r="r" b="b"/>
              <a:pathLst>
                <a:path w="6829" h="6122" extrusionOk="0">
                  <a:moveTo>
                    <a:pt x="3413" y="1"/>
                  </a:moveTo>
                  <a:cubicBezTo>
                    <a:pt x="2689" y="1"/>
                    <a:pt x="1963" y="255"/>
                    <a:pt x="1382" y="773"/>
                  </a:cubicBezTo>
                  <a:cubicBezTo>
                    <a:pt x="114" y="1894"/>
                    <a:pt x="0" y="3829"/>
                    <a:pt x="1122" y="5097"/>
                  </a:cubicBezTo>
                  <a:cubicBezTo>
                    <a:pt x="1726" y="5776"/>
                    <a:pt x="2565" y="6122"/>
                    <a:pt x="3410" y="6122"/>
                  </a:cubicBezTo>
                  <a:cubicBezTo>
                    <a:pt x="4134" y="6122"/>
                    <a:pt x="4861" y="5867"/>
                    <a:pt x="5447" y="5349"/>
                  </a:cubicBezTo>
                  <a:cubicBezTo>
                    <a:pt x="6707" y="4228"/>
                    <a:pt x="6829" y="2293"/>
                    <a:pt x="5707" y="1033"/>
                  </a:cubicBezTo>
                  <a:cubicBezTo>
                    <a:pt x="5102" y="349"/>
                    <a:pt x="4259" y="1"/>
                    <a:pt x="3413" y="1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6307750" y="1586825"/>
              <a:ext cx="292075" cy="134850"/>
            </a:xfrm>
            <a:custGeom>
              <a:avLst/>
              <a:gdLst/>
              <a:ahLst/>
              <a:cxnLst/>
              <a:rect l="l" t="t" r="r" b="b"/>
              <a:pathLst>
                <a:path w="11683" h="5394" extrusionOk="0">
                  <a:moveTo>
                    <a:pt x="10379" y="1"/>
                  </a:moveTo>
                  <a:cubicBezTo>
                    <a:pt x="10254" y="1"/>
                    <a:pt x="10126" y="21"/>
                    <a:pt x="10000" y="63"/>
                  </a:cubicBezTo>
                  <a:lnTo>
                    <a:pt x="976" y="3046"/>
                  </a:lnTo>
                  <a:cubicBezTo>
                    <a:pt x="342" y="3250"/>
                    <a:pt x="1" y="3932"/>
                    <a:pt x="204" y="4566"/>
                  </a:cubicBezTo>
                  <a:cubicBezTo>
                    <a:pt x="373" y="5073"/>
                    <a:pt x="843" y="5393"/>
                    <a:pt x="1345" y="5393"/>
                  </a:cubicBezTo>
                  <a:cubicBezTo>
                    <a:pt x="1471" y="5393"/>
                    <a:pt x="1599" y="5373"/>
                    <a:pt x="1724" y="5331"/>
                  </a:cubicBezTo>
                  <a:lnTo>
                    <a:pt x="10756" y="2347"/>
                  </a:lnTo>
                  <a:cubicBezTo>
                    <a:pt x="10919" y="2298"/>
                    <a:pt x="11065" y="2217"/>
                    <a:pt x="11179" y="2111"/>
                  </a:cubicBezTo>
                  <a:cubicBezTo>
                    <a:pt x="11528" y="1802"/>
                    <a:pt x="11683" y="1298"/>
                    <a:pt x="11528" y="827"/>
                  </a:cubicBezTo>
                  <a:cubicBezTo>
                    <a:pt x="11359" y="325"/>
                    <a:pt x="10887" y="1"/>
                    <a:pt x="10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6520750" y="1535375"/>
              <a:ext cx="173375" cy="155625"/>
            </a:xfrm>
            <a:custGeom>
              <a:avLst/>
              <a:gdLst/>
              <a:ahLst/>
              <a:cxnLst/>
              <a:rect l="l" t="t" r="r" b="b"/>
              <a:pathLst>
                <a:path w="6935" h="6225" extrusionOk="0">
                  <a:moveTo>
                    <a:pt x="3469" y="0"/>
                  </a:moveTo>
                  <a:cubicBezTo>
                    <a:pt x="2736" y="0"/>
                    <a:pt x="1999" y="259"/>
                    <a:pt x="1407" y="788"/>
                  </a:cubicBezTo>
                  <a:cubicBezTo>
                    <a:pt x="122" y="1926"/>
                    <a:pt x="1" y="3893"/>
                    <a:pt x="1147" y="5177"/>
                  </a:cubicBezTo>
                  <a:cubicBezTo>
                    <a:pt x="1761" y="5870"/>
                    <a:pt x="2615" y="6225"/>
                    <a:pt x="3474" y="6225"/>
                  </a:cubicBezTo>
                  <a:cubicBezTo>
                    <a:pt x="4208" y="6225"/>
                    <a:pt x="4945" y="5966"/>
                    <a:pt x="5537" y="5438"/>
                  </a:cubicBezTo>
                  <a:cubicBezTo>
                    <a:pt x="6821" y="4299"/>
                    <a:pt x="6935" y="2332"/>
                    <a:pt x="5797" y="1048"/>
                  </a:cubicBezTo>
                  <a:cubicBezTo>
                    <a:pt x="5183" y="355"/>
                    <a:pt x="4328" y="0"/>
                    <a:pt x="3469" y="0"/>
                  </a:cubicBezTo>
                  <a:close/>
                </a:path>
              </a:pathLst>
            </a:custGeom>
            <a:solidFill>
              <a:srgbClr val="688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3406638-EBD4-4DE4-F008-C27E7D45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5" y="1253623"/>
            <a:ext cx="3068075" cy="2988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FE75F38-17D9-29D1-EABA-366492F466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FEDE3"/>
              </a:clrFrom>
              <a:clrTo>
                <a:srgbClr val="EFEDE3">
                  <a:alpha val="0"/>
                </a:srgbClr>
              </a:clrTo>
            </a:clrChange>
            <a:duotone>
              <a:prstClr val="black"/>
              <a:schemeClr val="accent5">
                <a:lumMod val="9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73355" y="1294723"/>
            <a:ext cx="3143689" cy="2876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6FCA21-6B18-5B6A-9FA7-D1182C4DA85B}"/>
                  </a:ext>
                </a:extLst>
              </p14:cNvPr>
              <p14:cNvContentPartPr/>
              <p14:nvPr/>
            </p14:nvContentPartPr>
            <p14:xfrm>
              <a:off x="3898270" y="4118300"/>
              <a:ext cx="149760" cy="36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6FCA21-6B18-5B6A-9FA7-D1182C4DA8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2150" y="4112180"/>
                <a:ext cx="1620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F49F05-8893-A872-313A-62B472EBBA1D}"/>
                  </a:ext>
                </a:extLst>
              </p14:cNvPr>
              <p14:cNvContentPartPr/>
              <p14:nvPr/>
            </p14:nvContentPartPr>
            <p14:xfrm>
              <a:off x="4174750" y="4131620"/>
              <a:ext cx="133560" cy="180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F49F05-8893-A872-313A-62B472EBBA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8630" y="4125500"/>
                <a:ext cx="1458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62F2AE-0E99-C1AE-C47C-4F607F6549BB}"/>
                  </a:ext>
                </a:extLst>
              </p14:cNvPr>
              <p14:cNvContentPartPr/>
              <p14:nvPr/>
            </p14:nvContentPartPr>
            <p14:xfrm>
              <a:off x="4437910" y="3990860"/>
              <a:ext cx="194400" cy="37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62F2AE-0E99-C1AE-C47C-4F607F6549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1790" y="3984740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592ABD-60B8-5934-7900-D8B088575BE3}"/>
                  </a:ext>
                </a:extLst>
              </p14:cNvPr>
              <p14:cNvContentPartPr/>
              <p14:nvPr/>
            </p14:nvContentPartPr>
            <p14:xfrm>
              <a:off x="4847950" y="4206860"/>
              <a:ext cx="70200" cy="7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592ABD-60B8-5934-7900-D8B088575B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1830" y="4200740"/>
                <a:ext cx="82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41F223-B656-1692-80C8-43CA04441169}"/>
                  </a:ext>
                </a:extLst>
              </p14:cNvPr>
              <p14:cNvContentPartPr/>
              <p14:nvPr/>
            </p14:nvContentPartPr>
            <p14:xfrm>
              <a:off x="4809070" y="4277420"/>
              <a:ext cx="121680" cy="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41F223-B656-1692-80C8-43CA0444116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02950" y="4271300"/>
                <a:ext cx="13392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5BBDF16-5F49-B581-D9B4-7CCED4DB8605}"/>
              </a:ext>
            </a:extLst>
          </p:cNvPr>
          <p:cNvGrpSpPr/>
          <p:nvPr/>
        </p:nvGrpSpPr>
        <p:grpSpPr>
          <a:xfrm>
            <a:off x="5133790" y="3800780"/>
            <a:ext cx="695160" cy="830880"/>
            <a:chOff x="5133790" y="3800780"/>
            <a:chExt cx="695160" cy="83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D1D332-FBA8-1407-AEE4-50BDD7BEFF87}"/>
                    </a:ext>
                  </a:extLst>
                </p14:cNvPr>
                <p14:cNvContentPartPr/>
                <p14:nvPr/>
              </p14:nvContentPartPr>
              <p14:xfrm>
                <a:off x="5133790" y="4103900"/>
                <a:ext cx="273600" cy="205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D1D332-FBA8-1407-AEE4-50BDD7BEFF8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27670" y="4097780"/>
                  <a:ext cx="285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084FE6-5DB3-6DFF-AED6-A68BA82CA28A}"/>
                    </a:ext>
                  </a:extLst>
                </p14:cNvPr>
                <p14:cNvContentPartPr/>
                <p14:nvPr/>
              </p14:nvContentPartPr>
              <p14:xfrm>
                <a:off x="5497750" y="3919580"/>
                <a:ext cx="126360" cy="14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084FE6-5DB3-6DFF-AED6-A68BA82CA2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91630" y="3913460"/>
                  <a:ext cx="138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B947253-3D83-83D9-F8AD-8C8C1A510BD1}"/>
                    </a:ext>
                  </a:extLst>
                </p14:cNvPr>
                <p14:cNvContentPartPr/>
                <p14:nvPr/>
              </p14:nvContentPartPr>
              <p14:xfrm>
                <a:off x="5704750" y="3800780"/>
                <a:ext cx="97560" cy="9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B947253-3D83-83D9-F8AD-8C8C1A510B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98630" y="3794660"/>
                  <a:ext cx="109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D34EE76-7A80-22D7-33F9-B97C07EAE292}"/>
                    </a:ext>
                  </a:extLst>
                </p14:cNvPr>
                <p14:cNvContentPartPr/>
                <p14:nvPr/>
              </p14:nvContentPartPr>
              <p14:xfrm>
                <a:off x="5403430" y="4163660"/>
                <a:ext cx="383040" cy="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D34EE76-7A80-22D7-33F9-B97C07EAE2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97310" y="4157540"/>
                  <a:ext cx="3952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3D6C13-6723-9F3D-457A-D46C685C8723}"/>
                    </a:ext>
                  </a:extLst>
                </p14:cNvPr>
                <p14:cNvContentPartPr/>
                <p14:nvPr/>
              </p14:nvContentPartPr>
              <p14:xfrm>
                <a:off x="5538790" y="4356980"/>
                <a:ext cx="290160" cy="274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3D6C13-6723-9F3D-457A-D46C685C872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32670" y="4350860"/>
                  <a:ext cx="30240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7C7BE47-305A-B74E-3EAF-DC4580895852}"/>
                  </a:ext>
                </a:extLst>
              </p14:cNvPr>
              <p14:cNvContentPartPr/>
              <p14:nvPr/>
            </p14:nvContentPartPr>
            <p14:xfrm>
              <a:off x="6160510" y="3821300"/>
              <a:ext cx="69840" cy="824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7C7BE47-305A-B74E-3EAF-DC458089585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4390" y="3815180"/>
                <a:ext cx="82080" cy="83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0975704-AC5D-EEF8-F422-4E5878ADEAB0}"/>
              </a:ext>
            </a:extLst>
          </p:cNvPr>
          <p:cNvGrpSpPr/>
          <p:nvPr/>
        </p:nvGrpSpPr>
        <p:grpSpPr>
          <a:xfrm>
            <a:off x="6466150" y="4055660"/>
            <a:ext cx="1030680" cy="715320"/>
            <a:chOff x="6466150" y="4055660"/>
            <a:chExt cx="1030680" cy="7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4B22D7-9477-887C-EE69-EBB42BEE627A}"/>
                    </a:ext>
                  </a:extLst>
                </p14:cNvPr>
                <p14:cNvContentPartPr/>
                <p14:nvPr/>
              </p14:nvContentPartPr>
              <p14:xfrm>
                <a:off x="6466150" y="4123340"/>
                <a:ext cx="193680" cy="428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4B22D7-9477-887C-EE69-EBB42BEE627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60030" y="4117220"/>
                  <a:ext cx="2059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421BA0B-A22C-B23E-40A0-4451996CB828}"/>
                    </a:ext>
                  </a:extLst>
                </p14:cNvPr>
                <p14:cNvContentPartPr/>
                <p14:nvPr/>
              </p14:nvContentPartPr>
              <p14:xfrm>
                <a:off x="6814630" y="4269140"/>
                <a:ext cx="54000" cy="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421BA0B-A22C-B23E-40A0-4451996CB82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08510" y="4263020"/>
                  <a:ext cx="6624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AB76716-E5CB-C3A0-5C5D-739BEE5C471E}"/>
                    </a:ext>
                  </a:extLst>
                </p14:cNvPr>
                <p14:cNvContentPartPr/>
                <p14:nvPr/>
              </p14:nvContentPartPr>
              <p14:xfrm>
                <a:off x="6766390" y="4352660"/>
                <a:ext cx="123840" cy="11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AB76716-E5CB-C3A0-5C5D-739BEE5C471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60270" y="4346540"/>
                  <a:ext cx="136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7165BE2-9189-0455-6C3C-E300058BC22F}"/>
                    </a:ext>
                  </a:extLst>
                </p14:cNvPr>
                <p14:cNvContentPartPr/>
                <p14:nvPr/>
              </p14:nvContentPartPr>
              <p14:xfrm>
                <a:off x="7137910" y="4055660"/>
                <a:ext cx="147960" cy="218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7165BE2-9189-0455-6C3C-E300058BC22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31790" y="4049540"/>
                  <a:ext cx="160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A57F59-9DCF-BFDA-0F40-08257C3A0605}"/>
                    </a:ext>
                  </a:extLst>
                </p14:cNvPr>
                <p14:cNvContentPartPr/>
                <p14:nvPr/>
              </p14:nvContentPartPr>
              <p14:xfrm>
                <a:off x="7063390" y="4336820"/>
                <a:ext cx="433440" cy="52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A57F59-9DCF-BFDA-0F40-08257C3A06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57270" y="4330700"/>
                  <a:ext cx="445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EA03C2-6A81-853E-5402-D50F65612D2C}"/>
                    </a:ext>
                  </a:extLst>
                </p14:cNvPr>
                <p14:cNvContentPartPr/>
                <p14:nvPr/>
              </p14:nvContentPartPr>
              <p14:xfrm>
                <a:off x="7255270" y="4490540"/>
                <a:ext cx="68040" cy="280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EA03C2-6A81-853E-5402-D50F65612D2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49150" y="4484420"/>
                  <a:ext cx="80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B285D9C-EA4E-52B6-D75A-6FE540996C57}"/>
                    </a:ext>
                  </a:extLst>
                </p14:cNvPr>
                <p14:cNvContentPartPr/>
                <p14:nvPr/>
              </p14:nvContentPartPr>
              <p14:xfrm>
                <a:off x="7094350" y="4459220"/>
                <a:ext cx="314280" cy="6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B285D9C-EA4E-52B6-D75A-6FE540996C5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88230" y="4453100"/>
                  <a:ext cx="326520" cy="8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8428409"/>
      </p:ext>
    </p:extLst>
  </p:cSld>
  <p:clrMapOvr>
    <a:masterClrMapping/>
  </p:clrMapOvr>
</p:sld>
</file>

<file path=ppt/theme/theme1.xml><?xml version="1.0" encoding="utf-8"?>
<a:theme xmlns:a="http://schemas.openxmlformats.org/drawingml/2006/main" name="Biophysics Specialized Academy by Slidesgo">
  <a:themeElements>
    <a:clrScheme name="Simple Light">
      <a:dk1>
        <a:srgbClr val="333333"/>
      </a:dk1>
      <a:lt1>
        <a:srgbClr val="F2F2F2"/>
      </a:lt1>
      <a:dk2>
        <a:srgbClr val="688C82"/>
      </a:dk2>
      <a:lt2>
        <a:srgbClr val="53746D"/>
      </a:lt2>
      <a:accent1>
        <a:srgbClr val="D9D9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388</Words>
  <Application>Microsoft Office PowerPoint</Application>
  <PresentationFormat>On-screen Show (16:9)</PresentationFormat>
  <Paragraphs>86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Abhaya Libre</vt:lpstr>
      <vt:lpstr>Cambria Math</vt:lpstr>
      <vt:lpstr>Albert Sans</vt:lpstr>
      <vt:lpstr>Assistant Medium</vt:lpstr>
      <vt:lpstr>Times New Roman</vt:lpstr>
      <vt:lpstr>Hanken Grotesk</vt:lpstr>
      <vt:lpstr>Wingdings</vt:lpstr>
      <vt:lpstr>Cairo Black</vt:lpstr>
      <vt:lpstr>Arial</vt:lpstr>
      <vt:lpstr>Assistant</vt:lpstr>
      <vt:lpstr>Gudea</vt:lpstr>
      <vt:lpstr>Biophysics Specialized Academy by Slidesgo</vt:lpstr>
      <vt:lpstr>PHYSIC 3 – RIVIEW Final examination </vt:lpstr>
      <vt:lpstr>Contents</vt:lpstr>
      <vt:lpstr>Chapter 4:Magnetism</vt:lpstr>
      <vt:lpstr>  4.1: Magnetics Forces</vt:lpstr>
      <vt:lpstr>  4.1: Magnetics Forces</vt:lpstr>
      <vt:lpstr>  4.1: Magnetics Forces</vt:lpstr>
      <vt:lpstr>  4.1: Magnetics Forces</vt:lpstr>
      <vt:lpstr>  4.1: Magnetics Forces</vt:lpstr>
      <vt:lpstr>      4.1: Motion of Charge Particle in a Magnetic Field </vt:lpstr>
      <vt:lpstr>      4.2: Motion of Charge Particle in a Magnetic Field </vt:lpstr>
      <vt:lpstr>      4.1: Motion of Charge Particle in a Magnetic Field </vt:lpstr>
      <vt:lpstr>  4.3: Magnetic field in current</vt:lpstr>
      <vt:lpstr>  4.3: Magnetic field in current</vt:lpstr>
      <vt:lpstr>  4.3: Magnetic field in current</vt:lpstr>
      <vt:lpstr>  4.4: Torque on current carrying-wire</vt:lpstr>
      <vt:lpstr>  4.4: Magnetics Potential Energy</vt:lpstr>
      <vt:lpstr>  4.4: Magnetics Potential Energy</vt:lpstr>
      <vt:lpstr>  4.4: Two Parallel wire</vt:lpstr>
      <vt:lpstr>  4.4: Two Parallel wire</vt:lpstr>
      <vt:lpstr>  4.4: Two Parallel wire</vt:lpstr>
      <vt:lpstr>Chapter 5: ELECTROMAGNETIC INDUCTION </vt:lpstr>
      <vt:lpstr>5.1 The magnetic flux through the loop</vt:lpstr>
      <vt:lpstr>The magnetic flux through the loop</vt:lpstr>
      <vt:lpstr>The magnetic flux through the loop</vt:lpstr>
      <vt:lpstr>Chapter 6: ALTERNATING CURRENT </vt:lpstr>
      <vt:lpstr>6.1: LC circuit</vt:lpstr>
      <vt:lpstr>6.1: LC circuit</vt:lpstr>
      <vt:lpstr>6.1: LC circuit</vt:lpstr>
      <vt:lpstr>6.2: RLC circuit</vt:lpstr>
      <vt:lpstr>6.2: RLC circuit</vt:lpstr>
      <vt:lpstr>6.2: RLC circuit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 3 – RIVIEW Final examination </dc:title>
  <cp:lastModifiedBy>DO MINH DUY</cp:lastModifiedBy>
  <cp:revision>32</cp:revision>
  <dcterms:modified xsi:type="dcterms:W3CDTF">2024-01-16T16:09:08Z</dcterms:modified>
</cp:coreProperties>
</file>